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78" r:id="rId5"/>
    <p:sldId id="279" r:id="rId6"/>
    <p:sldId id="263" r:id="rId7"/>
    <p:sldId id="259" r:id="rId8"/>
    <p:sldId id="260" r:id="rId9"/>
    <p:sldId id="280" r:id="rId10"/>
    <p:sldId id="281" r:id="rId11"/>
    <p:sldId id="262" r:id="rId12"/>
    <p:sldId id="264" r:id="rId13"/>
    <p:sldId id="265" r:id="rId14"/>
    <p:sldId id="267" r:id="rId15"/>
    <p:sldId id="266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68" r:id="rId25"/>
    <p:sldId id="26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009900"/>
    <a:srgbClr val="30003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DF2A0-6B82-4F34-A7A5-A56B8EBA594D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08E1C1-5E3B-4D33-881D-45EAC8174BF3}">
      <dgm:prSet phldrT="[Text]" custT="1"/>
      <dgm:spPr/>
      <dgm:t>
        <a:bodyPr/>
        <a:lstStyle/>
        <a:p>
          <a:pPr algn="ctr"/>
          <a:r>
            <a: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APPROACHES</a:t>
          </a:r>
          <a:endParaRPr 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8A24EC2-05B9-4ED8-B710-973ABB9BF2D2}" type="parTrans" cxnId="{F50DE373-A797-400B-9587-3C3EA9F77791}">
      <dgm:prSet/>
      <dgm:spPr/>
      <dgm:t>
        <a:bodyPr/>
        <a:lstStyle/>
        <a:p>
          <a:endParaRPr lang="en-US"/>
        </a:p>
      </dgm:t>
    </dgm:pt>
    <dgm:pt modelId="{71DC7011-ECCD-44BE-8C49-DF990166CB2E}" type="sibTrans" cxnId="{F50DE373-A797-400B-9587-3C3EA9F77791}">
      <dgm:prSet/>
      <dgm:spPr/>
      <dgm:t>
        <a:bodyPr/>
        <a:lstStyle/>
        <a:p>
          <a:endParaRPr lang="en-US"/>
        </a:p>
      </dgm:t>
    </dgm:pt>
    <dgm:pt modelId="{653C6279-B290-4E52-9D11-1240AAAB1FB7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SURVEY METHOD</a:t>
          </a:r>
          <a:endParaRPr lang="en-US" b="1" dirty="0">
            <a:latin typeface="Cambria" pitchFamily="18" charset="0"/>
          </a:endParaRPr>
        </a:p>
      </dgm:t>
    </dgm:pt>
    <dgm:pt modelId="{3CE09445-17F1-46E3-84D6-E003F938CAED}" type="parTrans" cxnId="{EF2F88C0-D813-43BE-8B43-ACF062FA46D2}">
      <dgm:prSet/>
      <dgm:spPr/>
      <dgm:t>
        <a:bodyPr/>
        <a:lstStyle/>
        <a:p>
          <a:endParaRPr lang="en-US"/>
        </a:p>
      </dgm:t>
    </dgm:pt>
    <dgm:pt modelId="{8BE60945-0EAE-4B57-B205-6BE1BE4769CA}" type="sibTrans" cxnId="{EF2F88C0-D813-43BE-8B43-ACF062FA46D2}">
      <dgm:prSet/>
      <dgm:spPr/>
      <dgm:t>
        <a:bodyPr/>
        <a:lstStyle/>
        <a:p>
          <a:endParaRPr lang="en-US"/>
        </a:p>
      </dgm:t>
    </dgm:pt>
    <dgm:pt modelId="{04B38A9B-618F-43A0-AB2A-5B4023AAB134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EXPERIMENTAL METHOD</a:t>
          </a:r>
          <a:endParaRPr lang="en-US" b="1" dirty="0">
            <a:latin typeface="Cambria" pitchFamily="18" charset="0"/>
          </a:endParaRPr>
        </a:p>
      </dgm:t>
    </dgm:pt>
    <dgm:pt modelId="{3E1AF412-2BBA-45D3-BE5D-D8552CE23075}" type="parTrans" cxnId="{FF3C2BBF-F9E3-428C-8C83-0B494B07989C}">
      <dgm:prSet/>
      <dgm:spPr/>
      <dgm:t>
        <a:bodyPr/>
        <a:lstStyle/>
        <a:p>
          <a:endParaRPr lang="en-US"/>
        </a:p>
      </dgm:t>
    </dgm:pt>
    <dgm:pt modelId="{31B60B27-84AC-483B-BFD5-E6E957103F82}" type="sibTrans" cxnId="{FF3C2BBF-F9E3-428C-8C83-0B494B07989C}">
      <dgm:prSet/>
      <dgm:spPr/>
      <dgm:t>
        <a:bodyPr/>
        <a:lstStyle/>
        <a:p>
          <a:endParaRPr lang="en-US"/>
        </a:p>
      </dgm:t>
    </dgm:pt>
    <dgm:pt modelId="{11019FC8-BFE6-407D-9EC6-E0CFA52536A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CASE STUDY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FA92434-00FF-49C7-A570-2F22A3351E7D}" type="parTrans" cxnId="{2036819A-90EC-4B38-B031-05ABAC29211D}">
      <dgm:prSet/>
      <dgm:spPr/>
      <dgm:t>
        <a:bodyPr/>
        <a:lstStyle/>
        <a:p>
          <a:endParaRPr lang="en-US"/>
        </a:p>
      </dgm:t>
    </dgm:pt>
    <dgm:pt modelId="{A8D25210-D51D-4F00-8AD2-0DC24D5551CC}" type="sibTrans" cxnId="{2036819A-90EC-4B38-B031-05ABAC29211D}">
      <dgm:prSet/>
      <dgm:spPr/>
      <dgm:t>
        <a:bodyPr/>
        <a:lstStyle/>
        <a:p>
          <a:endParaRPr lang="en-US"/>
        </a:p>
      </dgm:t>
    </dgm:pt>
    <dgm:pt modelId="{EDAE0DFA-B959-4D14-B237-58684FA4B0C6}" type="pres">
      <dgm:prSet presAssocID="{48DDF2A0-6B82-4F34-A7A5-A56B8EBA59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FB140-931A-4BEC-BF64-1CBB2E49E623}" type="pres">
      <dgm:prSet presAssocID="{BD08E1C1-5E3B-4D33-881D-45EAC8174BF3}" presName="centerShape" presStyleLbl="node0" presStyleIdx="0" presStyleCnt="1" custScaleX="195168" custLinFactNeighborX="-1221" custLinFactNeighborY="-7418"/>
      <dgm:spPr/>
      <dgm:t>
        <a:bodyPr/>
        <a:lstStyle/>
        <a:p>
          <a:endParaRPr lang="en-US"/>
        </a:p>
      </dgm:t>
    </dgm:pt>
    <dgm:pt modelId="{9790BCB7-CDF1-43E6-8865-D87838C729F7}" type="pres">
      <dgm:prSet presAssocID="{653C6279-B290-4E52-9D11-1240AAAB1FB7}" presName="node" presStyleLbl="node1" presStyleIdx="0" presStyleCnt="3" custScaleX="249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FA3DE-A024-4865-81C5-6F9DB62A70B6}" type="pres">
      <dgm:prSet presAssocID="{653C6279-B290-4E52-9D11-1240AAAB1FB7}" presName="dummy" presStyleCnt="0"/>
      <dgm:spPr/>
    </dgm:pt>
    <dgm:pt modelId="{35F73E8D-1FF9-471F-9354-AA01564A5775}" type="pres">
      <dgm:prSet presAssocID="{8BE60945-0EAE-4B57-B205-6BE1BE4769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6E49701-9182-486E-BAAD-72684C665D76}" type="pres">
      <dgm:prSet presAssocID="{04B38A9B-618F-43A0-AB2A-5B4023AAB134}" presName="node" presStyleLbl="node1" presStyleIdx="1" presStyleCnt="3" custScaleX="277871" custRadScaleRad="111815" custRadScaleInc="1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61F88-7F66-4EAE-B6FB-6F9ABCBA5D0F}" type="pres">
      <dgm:prSet presAssocID="{04B38A9B-618F-43A0-AB2A-5B4023AAB134}" presName="dummy" presStyleCnt="0"/>
      <dgm:spPr/>
    </dgm:pt>
    <dgm:pt modelId="{5EC4F86A-95E0-4D1E-AD3D-486B2548960E}" type="pres">
      <dgm:prSet presAssocID="{31B60B27-84AC-483B-BFD5-E6E957103F8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D29E42B-30CA-4C8E-9E4C-6128EFC672C0}" type="pres">
      <dgm:prSet presAssocID="{11019FC8-BFE6-407D-9EC6-E0CFA52536AD}" presName="node" presStyleLbl="node1" presStyleIdx="2" presStyleCnt="3" custScaleX="261344" custRadScaleRad="108759" custRadScaleInc="-14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C3777-944F-4ED2-8D1F-1D2B473966D1}" type="pres">
      <dgm:prSet presAssocID="{11019FC8-BFE6-407D-9EC6-E0CFA52536AD}" presName="dummy" presStyleCnt="0"/>
      <dgm:spPr/>
    </dgm:pt>
    <dgm:pt modelId="{9691E7B4-AA58-4600-9872-E929AE751712}" type="pres">
      <dgm:prSet presAssocID="{A8D25210-D51D-4F00-8AD2-0DC24D5551CC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A241996-B46F-436D-894B-78316A29ECA1}" type="presOf" srcId="{11019FC8-BFE6-407D-9EC6-E0CFA52536AD}" destId="{7D29E42B-30CA-4C8E-9E4C-6128EFC672C0}" srcOrd="0" destOrd="0" presId="urn:microsoft.com/office/officeart/2005/8/layout/radial6"/>
    <dgm:cxn modelId="{EF2F88C0-D813-43BE-8B43-ACF062FA46D2}" srcId="{BD08E1C1-5E3B-4D33-881D-45EAC8174BF3}" destId="{653C6279-B290-4E52-9D11-1240AAAB1FB7}" srcOrd="0" destOrd="0" parTransId="{3CE09445-17F1-46E3-84D6-E003F938CAED}" sibTransId="{8BE60945-0EAE-4B57-B205-6BE1BE4769CA}"/>
    <dgm:cxn modelId="{BE2D29E8-4A85-42BB-B1F2-D7426FE5F340}" type="presOf" srcId="{8BE60945-0EAE-4B57-B205-6BE1BE4769CA}" destId="{35F73E8D-1FF9-471F-9354-AA01564A5775}" srcOrd="0" destOrd="0" presId="urn:microsoft.com/office/officeart/2005/8/layout/radial6"/>
    <dgm:cxn modelId="{3525B039-FA73-46EF-8867-C417AC1C51C8}" type="presOf" srcId="{BD08E1C1-5E3B-4D33-881D-45EAC8174BF3}" destId="{950FB140-931A-4BEC-BF64-1CBB2E49E623}" srcOrd="0" destOrd="0" presId="urn:microsoft.com/office/officeart/2005/8/layout/radial6"/>
    <dgm:cxn modelId="{2036819A-90EC-4B38-B031-05ABAC29211D}" srcId="{BD08E1C1-5E3B-4D33-881D-45EAC8174BF3}" destId="{11019FC8-BFE6-407D-9EC6-E0CFA52536AD}" srcOrd="2" destOrd="0" parTransId="{7FA92434-00FF-49C7-A570-2F22A3351E7D}" sibTransId="{A8D25210-D51D-4F00-8AD2-0DC24D5551CC}"/>
    <dgm:cxn modelId="{F9DD4608-15C3-47F5-944D-8743B7CC36FB}" type="presOf" srcId="{04B38A9B-618F-43A0-AB2A-5B4023AAB134}" destId="{D6E49701-9182-486E-BAAD-72684C665D76}" srcOrd="0" destOrd="0" presId="urn:microsoft.com/office/officeart/2005/8/layout/radial6"/>
    <dgm:cxn modelId="{14CC7892-2362-416E-A906-512F248B7B94}" type="presOf" srcId="{31B60B27-84AC-483B-BFD5-E6E957103F82}" destId="{5EC4F86A-95E0-4D1E-AD3D-486B2548960E}" srcOrd="0" destOrd="0" presId="urn:microsoft.com/office/officeart/2005/8/layout/radial6"/>
    <dgm:cxn modelId="{F50DE373-A797-400B-9587-3C3EA9F77791}" srcId="{48DDF2A0-6B82-4F34-A7A5-A56B8EBA594D}" destId="{BD08E1C1-5E3B-4D33-881D-45EAC8174BF3}" srcOrd="0" destOrd="0" parTransId="{C8A24EC2-05B9-4ED8-B710-973ABB9BF2D2}" sibTransId="{71DC7011-ECCD-44BE-8C49-DF990166CB2E}"/>
    <dgm:cxn modelId="{DD051E61-E848-4D68-BDA2-6DB77441CF01}" type="presOf" srcId="{653C6279-B290-4E52-9D11-1240AAAB1FB7}" destId="{9790BCB7-CDF1-43E6-8865-D87838C729F7}" srcOrd="0" destOrd="0" presId="urn:microsoft.com/office/officeart/2005/8/layout/radial6"/>
    <dgm:cxn modelId="{FF3C2BBF-F9E3-428C-8C83-0B494B07989C}" srcId="{BD08E1C1-5E3B-4D33-881D-45EAC8174BF3}" destId="{04B38A9B-618F-43A0-AB2A-5B4023AAB134}" srcOrd="1" destOrd="0" parTransId="{3E1AF412-2BBA-45D3-BE5D-D8552CE23075}" sibTransId="{31B60B27-84AC-483B-BFD5-E6E957103F82}"/>
    <dgm:cxn modelId="{A9609341-C55C-4182-B952-3E2C2A864488}" type="presOf" srcId="{A8D25210-D51D-4F00-8AD2-0DC24D5551CC}" destId="{9691E7B4-AA58-4600-9872-E929AE751712}" srcOrd="0" destOrd="0" presId="urn:microsoft.com/office/officeart/2005/8/layout/radial6"/>
    <dgm:cxn modelId="{0550D0C7-0959-46FD-B30B-4EF50AEFC005}" type="presOf" srcId="{48DDF2A0-6B82-4F34-A7A5-A56B8EBA594D}" destId="{EDAE0DFA-B959-4D14-B237-58684FA4B0C6}" srcOrd="0" destOrd="0" presId="urn:microsoft.com/office/officeart/2005/8/layout/radial6"/>
    <dgm:cxn modelId="{788C1615-BED5-4A6B-B2CB-0A8A3CF26307}" type="presParOf" srcId="{EDAE0DFA-B959-4D14-B237-58684FA4B0C6}" destId="{950FB140-931A-4BEC-BF64-1CBB2E49E623}" srcOrd="0" destOrd="0" presId="urn:microsoft.com/office/officeart/2005/8/layout/radial6"/>
    <dgm:cxn modelId="{D6FD1C2F-89DB-492D-927C-71D16DC1F08D}" type="presParOf" srcId="{EDAE0DFA-B959-4D14-B237-58684FA4B0C6}" destId="{9790BCB7-CDF1-43E6-8865-D87838C729F7}" srcOrd="1" destOrd="0" presId="urn:microsoft.com/office/officeart/2005/8/layout/radial6"/>
    <dgm:cxn modelId="{D17B0629-FF39-4F01-B1EB-ED9D23CBD529}" type="presParOf" srcId="{EDAE0DFA-B959-4D14-B237-58684FA4B0C6}" destId="{DEBFA3DE-A024-4865-81C5-6F9DB62A70B6}" srcOrd="2" destOrd="0" presId="urn:microsoft.com/office/officeart/2005/8/layout/radial6"/>
    <dgm:cxn modelId="{D761A2F8-BBA0-4E16-B477-850EE826FC07}" type="presParOf" srcId="{EDAE0DFA-B959-4D14-B237-58684FA4B0C6}" destId="{35F73E8D-1FF9-471F-9354-AA01564A5775}" srcOrd="3" destOrd="0" presId="urn:microsoft.com/office/officeart/2005/8/layout/radial6"/>
    <dgm:cxn modelId="{243D6AA9-17A4-40B2-A3A1-1BECB26F7F09}" type="presParOf" srcId="{EDAE0DFA-B959-4D14-B237-58684FA4B0C6}" destId="{D6E49701-9182-486E-BAAD-72684C665D76}" srcOrd="4" destOrd="0" presId="urn:microsoft.com/office/officeart/2005/8/layout/radial6"/>
    <dgm:cxn modelId="{3A6D1C6D-41F9-4E72-B3D5-5616A3792B15}" type="presParOf" srcId="{EDAE0DFA-B959-4D14-B237-58684FA4B0C6}" destId="{18261F88-7F66-4EAE-B6FB-6F9ABCBA5D0F}" srcOrd="5" destOrd="0" presId="urn:microsoft.com/office/officeart/2005/8/layout/radial6"/>
    <dgm:cxn modelId="{66B4C662-B466-4D45-A15D-DDBBEA0649D0}" type="presParOf" srcId="{EDAE0DFA-B959-4D14-B237-58684FA4B0C6}" destId="{5EC4F86A-95E0-4D1E-AD3D-486B2548960E}" srcOrd="6" destOrd="0" presId="urn:microsoft.com/office/officeart/2005/8/layout/radial6"/>
    <dgm:cxn modelId="{D2A933CC-80E6-4463-BA83-4520E7AA10E8}" type="presParOf" srcId="{EDAE0DFA-B959-4D14-B237-58684FA4B0C6}" destId="{7D29E42B-30CA-4C8E-9E4C-6128EFC672C0}" srcOrd="7" destOrd="0" presId="urn:microsoft.com/office/officeart/2005/8/layout/radial6"/>
    <dgm:cxn modelId="{31267A35-F88E-451A-AE62-9A302AE213F6}" type="presParOf" srcId="{EDAE0DFA-B959-4D14-B237-58684FA4B0C6}" destId="{F4FC3777-944F-4ED2-8D1F-1D2B473966D1}" srcOrd="8" destOrd="0" presId="urn:microsoft.com/office/officeart/2005/8/layout/radial6"/>
    <dgm:cxn modelId="{E100C68B-C7B4-472E-B010-80B2C7A5E210}" type="presParOf" srcId="{EDAE0DFA-B959-4D14-B237-58684FA4B0C6}" destId="{9691E7B4-AA58-4600-9872-E929AE75171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0A73C-73B3-476A-A66A-48624A2B98B0}" type="doc">
      <dgm:prSet loTypeId="urn:microsoft.com/office/officeart/2005/8/layout/radial6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7BA6DB-0BDE-4157-BB2E-EB337803F063}">
      <dgm:prSet phldrT="[Text]" custT="1"/>
      <dgm:spPr/>
      <dgm:t>
        <a:bodyPr/>
        <a:lstStyle/>
        <a:p>
          <a:r>
            <a:rPr lang="en-US" sz="2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APPROACHES</a:t>
          </a:r>
          <a:endParaRPr lang="en-US" sz="2600" b="1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1256F56-E0EB-4812-9F48-0EA8709AF5CF}" type="parTrans" cxnId="{7BF48A89-A705-4BA9-8D1E-9CFFD65213C9}">
      <dgm:prSet/>
      <dgm:spPr/>
      <dgm:t>
        <a:bodyPr/>
        <a:lstStyle/>
        <a:p>
          <a:endParaRPr lang="en-US"/>
        </a:p>
      </dgm:t>
    </dgm:pt>
    <dgm:pt modelId="{FA579AE2-9D54-4599-AC9B-648C530C7574}" type="sibTrans" cxnId="{7BF48A89-A705-4BA9-8D1E-9CFFD65213C9}">
      <dgm:prSet/>
      <dgm:spPr/>
      <dgm:t>
        <a:bodyPr/>
        <a:lstStyle/>
        <a:p>
          <a:endParaRPr lang="en-US"/>
        </a:p>
      </dgm:t>
    </dgm:pt>
    <dgm:pt modelId="{BDB03820-7094-40C7-B388-C07ABE001A8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660033"/>
              </a:solidFill>
              <a:latin typeface="Cambria" pitchFamily="18" charset="0"/>
            </a:rPr>
            <a:t>EXTERNAL CRITERIA</a:t>
          </a:r>
          <a:endParaRPr lang="en-US" sz="2400" b="1" dirty="0">
            <a:solidFill>
              <a:srgbClr val="660033"/>
            </a:solidFill>
            <a:latin typeface="Cambria" pitchFamily="18" charset="0"/>
          </a:endParaRPr>
        </a:p>
      </dgm:t>
    </dgm:pt>
    <dgm:pt modelId="{6F221A0F-4DC1-4C8A-ABCB-E2C278032211}" type="parTrans" cxnId="{AA7B464C-BF10-43F5-865B-D2A7846CAC69}">
      <dgm:prSet/>
      <dgm:spPr/>
      <dgm:t>
        <a:bodyPr/>
        <a:lstStyle/>
        <a:p>
          <a:endParaRPr lang="en-US"/>
        </a:p>
      </dgm:t>
    </dgm:pt>
    <dgm:pt modelId="{A9ADA70B-3FE9-45CF-95C4-44A3179F5C97}" type="sibTrans" cxnId="{AA7B464C-BF10-43F5-865B-D2A7846CAC69}">
      <dgm:prSet/>
      <dgm:spPr/>
      <dgm:t>
        <a:bodyPr/>
        <a:lstStyle/>
        <a:p>
          <a:endParaRPr lang="en-US"/>
        </a:p>
      </dgm:t>
    </dgm:pt>
    <dgm:pt modelId="{BAA8AB72-CE7F-4B5F-BCE5-E7C224BC9E4B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660033"/>
              </a:solidFill>
              <a:latin typeface="Cambria" pitchFamily="18" charset="0"/>
            </a:rPr>
            <a:t>EXPERT OPINION</a:t>
          </a:r>
          <a:endParaRPr lang="en-US" sz="2400" b="1" dirty="0">
            <a:solidFill>
              <a:srgbClr val="660033"/>
            </a:solidFill>
            <a:latin typeface="Cambria" pitchFamily="18" charset="0"/>
          </a:endParaRPr>
        </a:p>
      </dgm:t>
    </dgm:pt>
    <dgm:pt modelId="{902460D5-482B-499F-ACC1-874F2DDF81A1}" type="parTrans" cxnId="{FB07F07B-650F-4173-9762-14373DE4138E}">
      <dgm:prSet/>
      <dgm:spPr/>
      <dgm:t>
        <a:bodyPr/>
        <a:lstStyle/>
        <a:p>
          <a:endParaRPr lang="en-US"/>
        </a:p>
      </dgm:t>
    </dgm:pt>
    <dgm:pt modelId="{666FD82B-301B-44EE-A16D-912999BFAF9C}" type="sibTrans" cxnId="{FB07F07B-650F-4173-9762-14373DE4138E}">
      <dgm:prSet/>
      <dgm:spPr/>
      <dgm:t>
        <a:bodyPr/>
        <a:lstStyle/>
        <a:p>
          <a:endParaRPr lang="en-US"/>
        </a:p>
      </dgm:t>
    </dgm:pt>
    <dgm:pt modelId="{F9F68E96-E71D-40FA-871D-AF1D1E42B22B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660033"/>
              </a:solidFill>
              <a:latin typeface="Cambria" pitchFamily="18" charset="0"/>
            </a:rPr>
            <a:t>PRE -POST TEST</a:t>
          </a:r>
          <a:endParaRPr lang="en-US" sz="2400" b="1" dirty="0">
            <a:solidFill>
              <a:srgbClr val="660033"/>
            </a:solidFill>
            <a:latin typeface="Cambria" pitchFamily="18" charset="0"/>
          </a:endParaRPr>
        </a:p>
      </dgm:t>
    </dgm:pt>
    <dgm:pt modelId="{6A0426B1-7016-4E19-B27F-43680AEB1348}" type="parTrans" cxnId="{53854439-68A6-40B3-9073-3B18870A359E}">
      <dgm:prSet/>
      <dgm:spPr/>
      <dgm:t>
        <a:bodyPr/>
        <a:lstStyle/>
        <a:p>
          <a:endParaRPr lang="en-US"/>
        </a:p>
      </dgm:t>
    </dgm:pt>
    <dgm:pt modelId="{48ACB48E-B530-43DB-9468-202AE3779D43}" type="sibTrans" cxnId="{53854439-68A6-40B3-9073-3B18870A359E}">
      <dgm:prSet/>
      <dgm:spPr/>
      <dgm:t>
        <a:bodyPr/>
        <a:lstStyle/>
        <a:p>
          <a:endParaRPr lang="en-US"/>
        </a:p>
      </dgm:t>
    </dgm:pt>
    <dgm:pt modelId="{E3C644F5-3A3B-4BCB-A1EF-6C13E47C3ED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660033"/>
              </a:solidFill>
              <a:latin typeface="Cambria" pitchFamily="18" charset="0"/>
            </a:rPr>
            <a:t>CLIENT OPINION</a:t>
          </a:r>
          <a:endParaRPr lang="en-US" sz="2400" b="1" dirty="0">
            <a:solidFill>
              <a:srgbClr val="660033"/>
            </a:solidFill>
            <a:latin typeface="Cambria" pitchFamily="18" charset="0"/>
          </a:endParaRPr>
        </a:p>
      </dgm:t>
    </dgm:pt>
    <dgm:pt modelId="{E4AA30F1-E772-4D1A-9A3D-B3EA99E7C4D6}" type="parTrans" cxnId="{6C1AA722-C8B8-4891-9056-78354A9CD983}">
      <dgm:prSet/>
      <dgm:spPr/>
      <dgm:t>
        <a:bodyPr/>
        <a:lstStyle/>
        <a:p>
          <a:endParaRPr lang="en-US"/>
        </a:p>
      </dgm:t>
    </dgm:pt>
    <dgm:pt modelId="{8A429F30-98B4-492D-B2FD-4627ACBCDE4B}" type="sibTrans" cxnId="{6C1AA722-C8B8-4891-9056-78354A9CD983}">
      <dgm:prSet/>
      <dgm:spPr/>
      <dgm:t>
        <a:bodyPr/>
        <a:lstStyle/>
        <a:p>
          <a:endParaRPr lang="en-US"/>
        </a:p>
      </dgm:t>
    </dgm:pt>
    <dgm:pt modelId="{9897DEF0-7819-4900-AA87-9763F9869006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660033"/>
              </a:solidFill>
              <a:latin typeface="Cambria" pitchFamily="18" charset="0"/>
            </a:rPr>
            <a:t>SPECIFIC TECHNIQUES</a:t>
          </a:r>
          <a:endParaRPr lang="en-US" sz="2400" b="1" dirty="0">
            <a:solidFill>
              <a:srgbClr val="660033"/>
            </a:solidFill>
            <a:latin typeface="Cambria" pitchFamily="18" charset="0"/>
          </a:endParaRPr>
        </a:p>
      </dgm:t>
    </dgm:pt>
    <dgm:pt modelId="{F4B987E0-623D-490B-822A-D34C99E67080}" type="parTrans" cxnId="{94A34382-F06F-4626-BE8F-9125CB6A6EAF}">
      <dgm:prSet/>
      <dgm:spPr/>
      <dgm:t>
        <a:bodyPr/>
        <a:lstStyle/>
        <a:p>
          <a:endParaRPr lang="en-US"/>
        </a:p>
      </dgm:t>
    </dgm:pt>
    <dgm:pt modelId="{091E5F39-1EF8-4152-8452-B9E2412078CB}" type="sibTrans" cxnId="{94A34382-F06F-4626-BE8F-9125CB6A6EAF}">
      <dgm:prSet/>
      <dgm:spPr/>
      <dgm:t>
        <a:bodyPr/>
        <a:lstStyle/>
        <a:p>
          <a:endParaRPr lang="en-US"/>
        </a:p>
      </dgm:t>
    </dgm:pt>
    <dgm:pt modelId="{F1F8527E-898A-4ACA-AF8F-C3C2467D8261}" type="pres">
      <dgm:prSet presAssocID="{9FE0A73C-73B3-476A-A66A-48624A2B98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0D31-EDFB-48E3-8E38-6BF6DA493E88}" type="pres">
      <dgm:prSet presAssocID="{777BA6DB-0BDE-4157-BB2E-EB337803F063}" presName="centerShape" presStyleLbl="node0" presStyleIdx="0" presStyleCnt="1" custScaleX="150759" custLinFactNeighborX="-5011" custLinFactNeighborY="-2086"/>
      <dgm:spPr/>
      <dgm:t>
        <a:bodyPr/>
        <a:lstStyle/>
        <a:p>
          <a:endParaRPr lang="en-US"/>
        </a:p>
      </dgm:t>
    </dgm:pt>
    <dgm:pt modelId="{0755F36D-C779-4B18-87D3-62DD6ADEEAEE}" type="pres">
      <dgm:prSet presAssocID="{BDB03820-7094-40C7-B388-C07ABE001A83}" presName="node" presStyleLbl="node1" presStyleIdx="0" presStyleCnt="5" custScaleX="18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10ACB-748D-4A53-B44F-A92CB1619CE9}" type="pres">
      <dgm:prSet presAssocID="{BDB03820-7094-40C7-B388-C07ABE001A83}" presName="dummy" presStyleCnt="0"/>
      <dgm:spPr/>
      <dgm:t>
        <a:bodyPr/>
        <a:lstStyle/>
        <a:p>
          <a:endParaRPr lang="en-US"/>
        </a:p>
      </dgm:t>
    </dgm:pt>
    <dgm:pt modelId="{6C25AD24-3B26-4902-AFF3-1A15B859D494}" type="pres">
      <dgm:prSet presAssocID="{A9ADA70B-3FE9-45CF-95C4-44A3179F5C97}" presName="sibTrans" presStyleLbl="sibTrans2D1" presStyleIdx="0" presStyleCnt="5" custLinFactNeighborX="8192" custLinFactNeighborY="-5457"/>
      <dgm:spPr/>
      <dgm:t>
        <a:bodyPr/>
        <a:lstStyle/>
        <a:p>
          <a:endParaRPr lang="en-US"/>
        </a:p>
      </dgm:t>
    </dgm:pt>
    <dgm:pt modelId="{49A4A5B6-B063-4FE8-813C-E494A785360E}" type="pres">
      <dgm:prSet presAssocID="{BAA8AB72-CE7F-4B5F-BCE5-E7C224BC9E4B}" presName="node" presStyleLbl="node1" presStyleIdx="1" presStyleCnt="5" custScaleX="189597" custRadScaleRad="131901" custRadScaleInc="10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867EC-084E-4583-865B-1AA883B8B0D8}" type="pres">
      <dgm:prSet presAssocID="{BAA8AB72-CE7F-4B5F-BCE5-E7C224BC9E4B}" presName="dummy" presStyleCnt="0"/>
      <dgm:spPr/>
      <dgm:t>
        <a:bodyPr/>
        <a:lstStyle/>
        <a:p>
          <a:endParaRPr lang="en-US"/>
        </a:p>
      </dgm:t>
    </dgm:pt>
    <dgm:pt modelId="{33A8B52D-9BCA-4AF5-A6DE-CEF261302227}" type="pres">
      <dgm:prSet presAssocID="{666FD82B-301B-44EE-A16D-912999BFAF9C}" presName="sibTrans" presStyleLbl="sibTrans2D1" presStyleIdx="1" presStyleCnt="5" custLinFactNeighborX="18602" custLinFactNeighborY="1903"/>
      <dgm:spPr/>
      <dgm:t>
        <a:bodyPr/>
        <a:lstStyle/>
        <a:p>
          <a:endParaRPr lang="en-US"/>
        </a:p>
      </dgm:t>
    </dgm:pt>
    <dgm:pt modelId="{E8EB3B72-AFDC-4DC4-929F-EA884A93FA39}" type="pres">
      <dgm:prSet presAssocID="{F9F68E96-E71D-40FA-871D-AF1D1E42B22B}" presName="node" presStyleLbl="node1" presStyleIdx="2" presStyleCnt="5" custScaleX="165162" custRadScaleRad="100299" custRadScaleInc="63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39D99-C8B3-47B8-AD52-D7F09369B8FE}" type="pres">
      <dgm:prSet presAssocID="{F9F68E96-E71D-40FA-871D-AF1D1E42B22B}" presName="dummy" presStyleCnt="0"/>
      <dgm:spPr/>
      <dgm:t>
        <a:bodyPr/>
        <a:lstStyle/>
        <a:p>
          <a:endParaRPr lang="en-US"/>
        </a:p>
      </dgm:t>
    </dgm:pt>
    <dgm:pt modelId="{AEA32F1D-7E4E-4C3E-B716-756C5EB75717}" type="pres">
      <dgm:prSet presAssocID="{48ACB48E-B530-43DB-9468-202AE3779D43}" presName="sibTrans" presStyleLbl="sibTrans2D1" presStyleIdx="2" presStyleCnt="5" custScaleY="64545" custLinFactNeighborX="6560" custLinFactNeighborY="11919"/>
      <dgm:spPr/>
      <dgm:t>
        <a:bodyPr/>
        <a:lstStyle/>
        <a:p>
          <a:endParaRPr lang="en-US"/>
        </a:p>
      </dgm:t>
    </dgm:pt>
    <dgm:pt modelId="{991B86C2-8D6C-44DD-8B7C-5136A997D731}" type="pres">
      <dgm:prSet presAssocID="{E3C644F5-3A3B-4BCB-A1EF-6C13E47C3EDD}" presName="node" presStyleLbl="node1" presStyleIdx="3" presStyleCnt="5" custScaleX="147124" custRadScaleRad="150731" custRadScaleInc="157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76C50-FA0D-4850-9212-A4CD7E6F9680}" type="pres">
      <dgm:prSet presAssocID="{E3C644F5-3A3B-4BCB-A1EF-6C13E47C3EDD}" presName="dummy" presStyleCnt="0"/>
      <dgm:spPr/>
      <dgm:t>
        <a:bodyPr/>
        <a:lstStyle/>
        <a:p>
          <a:endParaRPr lang="en-US"/>
        </a:p>
      </dgm:t>
    </dgm:pt>
    <dgm:pt modelId="{64FED054-3DAA-4F57-B4D5-FD107AEB5CBA}" type="pres">
      <dgm:prSet presAssocID="{8A429F30-98B4-492D-B2FD-4627ACBCDE4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BEAC70E-84BB-4C94-96D3-CA51E6499EA7}" type="pres">
      <dgm:prSet presAssocID="{9897DEF0-7819-4900-AA87-9763F9869006}" presName="node" presStyleLbl="node1" presStyleIdx="4" presStyleCnt="5" custScaleX="206966" custRadScaleRad="144274" custRadScaleInc="3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9C84E-FAF0-4DCD-813B-F9088635A212}" type="pres">
      <dgm:prSet presAssocID="{9897DEF0-7819-4900-AA87-9763F9869006}" presName="dummy" presStyleCnt="0"/>
      <dgm:spPr/>
      <dgm:t>
        <a:bodyPr/>
        <a:lstStyle/>
        <a:p>
          <a:endParaRPr lang="en-US"/>
        </a:p>
      </dgm:t>
    </dgm:pt>
    <dgm:pt modelId="{78B6143C-5218-49CA-8408-EDA7637DB810}" type="pres">
      <dgm:prSet presAssocID="{091E5F39-1EF8-4152-8452-B9E2412078C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E05B942-C000-414F-B20F-59F3E5EF12F1}" type="presOf" srcId="{777BA6DB-0BDE-4157-BB2E-EB337803F063}" destId="{14080D31-EDFB-48E3-8E38-6BF6DA493E88}" srcOrd="0" destOrd="0" presId="urn:microsoft.com/office/officeart/2005/8/layout/radial6"/>
    <dgm:cxn modelId="{6C1AA722-C8B8-4891-9056-78354A9CD983}" srcId="{777BA6DB-0BDE-4157-BB2E-EB337803F063}" destId="{E3C644F5-3A3B-4BCB-A1EF-6C13E47C3EDD}" srcOrd="3" destOrd="0" parTransId="{E4AA30F1-E772-4D1A-9A3D-B3EA99E7C4D6}" sibTransId="{8A429F30-98B4-492D-B2FD-4627ACBCDE4B}"/>
    <dgm:cxn modelId="{7BF48A89-A705-4BA9-8D1E-9CFFD65213C9}" srcId="{9FE0A73C-73B3-476A-A66A-48624A2B98B0}" destId="{777BA6DB-0BDE-4157-BB2E-EB337803F063}" srcOrd="0" destOrd="0" parTransId="{71256F56-E0EB-4812-9F48-0EA8709AF5CF}" sibTransId="{FA579AE2-9D54-4599-AC9B-648C530C7574}"/>
    <dgm:cxn modelId="{DB8C826A-021B-43BE-BC76-FE06450E13AB}" type="presOf" srcId="{BDB03820-7094-40C7-B388-C07ABE001A83}" destId="{0755F36D-C779-4B18-87D3-62DD6ADEEAEE}" srcOrd="0" destOrd="0" presId="urn:microsoft.com/office/officeart/2005/8/layout/radial6"/>
    <dgm:cxn modelId="{AA7B464C-BF10-43F5-865B-D2A7846CAC69}" srcId="{777BA6DB-0BDE-4157-BB2E-EB337803F063}" destId="{BDB03820-7094-40C7-B388-C07ABE001A83}" srcOrd="0" destOrd="0" parTransId="{6F221A0F-4DC1-4C8A-ABCB-E2C278032211}" sibTransId="{A9ADA70B-3FE9-45CF-95C4-44A3179F5C97}"/>
    <dgm:cxn modelId="{38BAFDAF-4866-4484-B44A-1233C2C4AB43}" type="presOf" srcId="{E3C644F5-3A3B-4BCB-A1EF-6C13E47C3EDD}" destId="{991B86C2-8D6C-44DD-8B7C-5136A997D731}" srcOrd="0" destOrd="0" presId="urn:microsoft.com/office/officeart/2005/8/layout/radial6"/>
    <dgm:cxn modelId="{84B0EF3A-1E66-4785-99C9-DF787589AA32}" type="presOf" srcId="{9897DEF0-7819-4900-AA87-9763F9869006}" destId="{DBEAC70E-84BB-4C94-96D3-CA51E6499EA7}" srcOrd="0" destOrd="0" presId="urn:microsoft.com/office/officeart/2005/8/layout/radial6"/>
    <dgm:cxn modelId="{FB07F07B-650F-4173-9762-14373DE4138E}" srcId="{777BA6DB-0BDE-4157-BB2E-EB337803F063}" destId="{BAA8AB72-CE7F-4B5F-BCE5-E7C224BC9E4B}" srcOrd="1" destOrd="0" parTransId="{902460D5-482B-499F-ACC1-874F2DDF81A1}" sibTransId="{666FD82B-301B-44EE-A16D-912999BFAF9C}"/>
    <dgm:cxn modelId="{4C1ADB7E-C3AC-4B4F-BBD8-ADC8C7CAAEB1}" type="presOf" srcId="{9FE0A73C-73B3-476A-A66A-48624A2B98B0}" destId="{F1F8527E-898A-4ACA-AF8F-C3C2467D8261}" srcOrd="0" destOrd="0" presId="urn:microsoft.com/office/officeart/2005/8/layout/radial6"/>
    <dgm:cxn modelId="{B189AB6F-6A4E-49B3-9C4A-6D59E5BA3576}" type="presOf" srcId="{091E5F39-1EF8-4152-8452-B9E2412078CB}" destId="{78B6143C-5218-49CA-8408-EDA7637DB810}" srcOrd="0" destOrd="0" presId="urn:microsoft.com/office/officeart/2005/8/layout/radial6"/>
    <dgm:cxn modelId="{1B4B4779-F946-4D6B-8B66-CD7A436F40E0}" type="presOf" srcId="{48ACB48E-B530-43DB-9468-202AE3779D43}" destId="{AEA32F1D-7E4E-4C3E-B716-756C5EB75717}" srcOrd="0" destOrd="0" presId="urn:microsoft.com/office/officeart/2005/8/layout/radial6"/>
    <dgm:cxn modelId="{53854439-68A6-40B3-9073-3B18870A359E}" srcId="{777BA6DB-0BDE-4157-BB2E-EB337803F063}" destId="{F9F68E96-E71D-40FA-871D-AF1D1E42B22B}" srcOrd="2" destOrd="0" parTransId="{6A0426B1-7016-4E19-B27F-43680AEB1348}" sibTransId="{48ACB48E-B530-43DB-9468-202AE3779D43}"/>
    <dgm:cxn modelId="{94A34382-F06F-4626-BE8F-9125CB6A6EAF}" srcId="{777BA6DB-0BDE-4157-BB2E-EB337803F063}" destId="{9897DEF0-7819-4900-AA87-9763F9869006}" srcOrd="4" destOrd="0" parTransId="{F4B987E0-623D-490B-822A-D34C99E67080}" sibTransId="{091E5F39-1EF8-4152-8452-B9E2412078CB}"/>
    <dgm:cxn modelId="{E6A00997-6ECA-4F76-AB03-08FFB93F9BFF}" type="presOf" srcId="{F9F68E96-E71D-40FA-871D-AF1D1E42B22B}" destId="{E8EB3B72-AFDC-4DC4-929F-EA884A93FA39}" srcOrd="0" destOrd="0" presId="urn:microsoft.com/office/officeart/2005/8/layout/radial6"/>
    <dgm:cxn modelId="{03D8E1A4-A075-456F-88D6-3D1242AA23C8}" type="presOf" srcId="{A9ADA70B-3FE9-45CF-95C4-44A3179F5C97}" destId="{6C25AD24-3B26-4902-AFF3-1A15B859D494}" srcOrd="0" destOrd="0" presId="urn:microsoft.com/office/officeart/2005/8/layout/radial6"/>
    <dgm:cxn modelId="{1DEF4F8C-4213-4ED6-AA62-5D226096755F}" type="presOf" srcId="{666FD82B-301B-44EE-A16D-912999BFAF9C}" destId="{33A8B52D-9BCA-4AF5-A6DE-CEF261302227}" srcOrd="0" destOrd="0" presId="urn:microsoft.com/office/officeart/2005/8/layout/radial6"/>
    <dgm:cxn modelId="{D570CC4E-5EF7-41A1-B1A5-773831C37765}" type="presOf" srcId="{BAA8AB72-CE7F-4B5F-BCE5-E7C224BC9E4B}" destId="{49A4A5B6-B063-4FE8-813C-E494A785360E}" srcOrd="0" destOrd="0" presId="urn:microsoft.com/office/officeart/2005/8/layout/radial6"/>
    <dgm:cxn modelId="{90903662-8EC4-48A9-AF9F-C956E6056D22}" type="presOf" srcId="{8A429F30-98B4-492D-B2FD-4627ACBCDE4B}" destId="{64FED054-3DAA-4F57-B4D5-FD107AEB5CBA}" srcOrd="0" destOrd="0" presId="urn:microsoft.com/office/officeart/2005/8/layout/radial6"/>
    <dgm:cxn modelId="{2473E95D-5F05-40D2-9C39-0B3EFB783225}" type="presParOf" srcId="{F1F8527E-898A-4ACA-AF8F-C3C2467D8261}" destId="{14080D31-EDFB-48E3-8E38-6BF6DA493E88}" srcOrd="0" destOrd="0" presId="urn:microsoft.com/office/officeart/2005/8/layout/radial6"/>
    <dgm:cxn modelId="{95094DB4-2CEA-43C5-8A8D-04831330D607}" type="presParOf" srcId="{F1F8527E-898A-4ACA-AF8F-C3C2467D8261}" destId="{0755F36D-C779-4B18-87D3-62DD6ADEEAEE}" srcOrd="1" destOrd="0" presId="urn:microsoft.com/office/officeart/2005/8/layout/radial6"/>
    <dgm:cxn modelId="{4E526DB7-6BD7-4127-9C12-159CFBD1EFA4}" type="presParOf" srcId="{F1F8527E-898A-4ACA-AF8F-C3C2467D8261}" destId="{D9B10ACB-748D-4A53-B44F-A92CB1619CE9}" srcOrd="2" destOrd="0" presId="urn:microsoft.com/office/officeart/2005/8/layout/radial6"/>
    <dgm:cxn modelId="{B9E85764-732E-4D81-B352-F37D0237EA82}" type="presParOf" srcId="{F1F8527E-898A-4ACA-AF8F-C3C2467D8261}" destId="{6C25AD24-3B26-4902-AFF3-1A15B859D494}" srcOrd="3" destOrd="0" presId="urn:microsoft.com/office/officeart/2005/8/layout/radial6"/>
    <dgm:cxn modelId="{DDDCFAAB-1767-4150-A40B-BF7FE16D5014}" type="presParOf" srcId="{F1F8527E-898A-4ACA-AF8F-C3C2467D8261}" destId="{49A4A5B6-B063-4FE8-813C-E494A785360E}" srcOrd="4" destOrd="0" presId="urn:microsoft.com/office/officeart/2005/8/layout/radial6"/>
    <dgm:cxn modelId="{EFC57E3B-0E10-4798-88F5-F27A6680F37B}" type="presParOf" srcId="{F1F8527E-898A-4ACA-AF8F-C3C2467D8261}" destId="{98D867EC-084E-4583-865B-1AA883B8B0D8}" srcOrd="5" destOrd="0" presId="urn:microsoft.com/office/officeart/2005/8/layout/radial6"/>
    <dgm:cxn modelId="{64CBF682-6F04-446D-86DD-101F86FB7BD3}" type="presParOf" srcId="{F1F8527E-898A-4ACA-AF8F-C3C2467D8261}" destId="{33A8B52D-9BCA-4AF5-A6DE-CEF261302227}" srcOrd="6" destOrd="0" presId="urn:microsoft.com/office/officeart/2005/8/layout/radial6"/>
    <dgm:cxn modelId="{7145593F-0A2F-40DF-B608-1D268CDDBA93}" type="presParOf" srcId="{F1F8527E-898A-4ACA-AF8F-C3C2467D8261}" destId="{E8EB3B72-AFDC-4DC4-929F-EA884A93FA39}" srcOrd="7" destOrd="0" presId="urn:microsoft.com/office/officeart/2005/8/layout/radial6"/>
    <dgm:cxn modelId="{660133C7-7E26-43D8-9CAF-2538D2880460}" type="presParOf" srcId="{F1F8527E-898A-4ACA-AF8F-C3C2467D8261}" destId="{89839D99-C8B3-47B8-AD52-D7F09369B8FE}" srcOrd="8" destOrd="0" presId="urn:microsoft.com/office/officeart/2005/8/layout/radial6"/>
    <dgm:cxn modelId="{CA259C4A-C6F7-4430-A105-18C5AD5FF866}" type="presParOf" srcId="{F1F8527E-898A-4ACA-AF8F-C3C2467D8261}" destId="{AEA32F1D-7E4E-4C3E-B716-756C5EB75717}" srcOrd="9" destOrd="0" presId="urn:microsoft.com/office/officeart/2005/8/layout/radial6"/>
    <dgm:cxn modelId="{82B188C3-3D26-4FD2-875B-53179CCC3481}" type="presParOf" srcId="{F1F8527E-898A-4ACA-AF8F-C3C2467D8261}" destId="{991B86C2-8D6C-44DD-8B7C-5136A997D731}" srcOrd="10" destOrd="0" presId="urn:microsoft.com/office/officeart/2005/8/layout/radial6"/>
    <dgm:cxn modelId="{36430759-5F04-4AE2-BFAE-9272060D9C92}" type="presParOf" srcId="{F1F8527E-898A-4ACA-AF8F-C3C2467D8261}" destId="{48F76C50-FA0D-4850-9212-A4CD7E6F9680}" srcOrd="11" destOrd="0" presId="urn:microsoft.com/office/officeart/2005/8/layout/radial6"/>
    <dgm:cxn modelId="{DE36DAA0-91AF-4CD2-A344-B59A9744CADC}" type="presParOf" srcId="{F1F8527E-898A-4ACA-AF8F-C3C2467D8261}" destId="{64FED054-3DAA-4F57-B4D5-FD107AEB5CBA}" srcOrd="12" destOrd="0" presId="urn:microsoft.com/office/officeart/2005/8/layout/radial6"/>
    <dgm:cxn modelId="{CE4B9D31-A4A8-4568-9C43-622F416B55D3}" type="presParOf" srcId="{F1F8527E-898A-4ACA-AF8F-C3C2467D8261}" destId="{DBEAC70E-84BB-4C94-96D3-CA51E6499EA7}" srcOrd="13" destOrd="0" presId="urn:microsoft.com/office/officeart/2005/8/layout/radial6"/>
    <dgm:cxn modelId="{A84EB807-BF25-47E5-8C9B-EEC8EA72BAAE}" type="presParOf" srcId="{F1F8527E-898A-4ACA-AF8F-C3C2467D8261}" destId="{9ED9C84E-FAF0-4DCD-813B-F9088635A212}" srcOrd="14" destOrd="0" presId="urn:microsoft.com/office/officeart/2005/8/layout/radial6"/>
    <dgm:cxn modelId="{7D9C2136-F016-49E5-B73F-A929EAB7F5A7}" type="presParOf" srcId="{F1F8527E-898A-4ACA-AF8F-C3C2467D8261}" destId="{78B6143C-5218-49CA-8408-EDA7637DB81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9D671-B0B0-4BE5-A98F-7E10C0259D3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28694F-4D94-4FD7-B4A8-023A23B656BE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ASPECTS</a:t>
          </a:r>
          <a:endParaRPr lang="en-US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F6CE91-3A24-4E39-AAE9-24B618FD7762}" type="parTrans" cxnId="{7279638D-82A0-446E-A062-6DD57506328F}">
      <dgm:prSet/>
      <dgm:spPr/>
      <dgm:t>
        <a:bodyPr/>
        <a:lstStyle/>
        <a:p>
          <a:endParaRPr lang="en-US"/>
        </a:p>
      </dgm:t>
    </dgm:pt>
    <dgm:pt modelId="{BC1111E3-9B95-4C02-BD5E-1FA45D38CBC5}" type="sibTrans" cxnId="{7279638D-82A0-446E-A062-6DD57506328F}">
      <dgm:prSet/>
      <dgm:spPr/>
      <dgm:t>
        <a:bodyPr/>
        <a:lstStyle/>
        <a:p>
          <a:endParaRPr lang="en-US"/>
        </a:p>
      </dgm:t>
    </dgm:pt>
    <dgm:pt modelId="{4F05F632-7AE7-4D9A-B693-52D940CB6D1A}">
      <dgm:prSet phldrT="[Text]"/>
      <dgm:spPr/>
      <dgm:t>
        <a:bodyPr/>
        <a:lstStyle/>
        <a:p>
          <a:r>
            <a:rPr lang="en-US" b="1" dirty="0" smtClean="0">
              <a:solidFill>
                <a:srgbClr val="92D050"/>
              </a:solidFill>
              <a:effectLst/>
              <a:latin typeface="Cambria" pitchFamily="18" charset="0"/>
            </a:rPr>
            <a:t>INTERNAL ASPECTS</a:t>
          </a:r>
          <a:endParaRPr lang="en-US" b="1" dirty="0">
            <a:solidFill>
              <a:srgbClr val="92D050"/>
            </a:solidFill>
            <a:effectLst/>
            <a:latin typeface="Cambria" pitchFamily="18" charset="0"/>
          </a:endParaRPr>
        </a:p>
      </dgm:t>
    </dgm:pt>
    <dgm:pt modelId="{F82483D2-2E07-4284-A04F-5A73E3DC74A6}" type="parTrans" cxnId="{670D7F26-3679-46E6-A6B4-0B6273497BFA}">
      <dgm:prSet/>
      <dgm:spPr/>
      <dgm:t>
        <a:bodyPr/>
        <a:lstStyle/>
        <a:p>
          <a:endParaRPr lang="en-US"/>
        </a:p>
      </dgm:t>
    </dgm:pt>
    <dgm:pt modelId="{12D59974-0DC6-408C-8715-36B66DC0BCAF}" type="sibTrans" cxnId="{670D7F26-3679-46E6-A6B4-0B6273497BFA}">
      <dgm:prSet/>
      <dgm:spPr/>
      <dgm:t>
        <a:bodyPr/>
        <a:lstStyle/>
        <a:p>
          <a:endParaRPr lang="en-US"/>
        </a:p>
      </dgm:t>
    </dgm:pt>
    <dgm:pt modelId="{CF88A4D5-DA97-4C03-9B87-055E0B0072B3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  <a:effectLst/>
              <a:latin typeface="Cambria" pitchFamily="18" charset="0"/>
            </a:rPr>
            <a:t>EXTERNAL ASPECTS</a:t>
          </a:r>
          <a:endParaRPr lang="en-US" b="1" dirty="0">
            <a:solidFill>
              <a:schemeClr val="accent3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EE9A5023-9A6C-43A5-A33B-451E93E1D424}" type="parTrans" cxnId="{F1947FD7-B94F-4B3C-A26D-0C74667B6938}">
      <dgm:prSet/>
      <dgm:spPr/>
      <dgm:t>
        <a:bodyPr/>
        <a:lstStyle/>
        <a:p>
          <a:endParaRPr lang="en-US"/>
        </a:p>
      </dgm:t>
    </dgm:pt>
    <dgm:pt modelId="{7FC3F34E-0716-404F-8279-0327F0F51035}" type="sibTrans" cxnId="{F1947FD7-B94F-4B3C-A26D-0C74667B6938}">
      <dgm:prSet/>
      <dgm:spPr/>
      <dgm:t>
        <a:bodyPr/>
        <a:lstStyle/>
        <a:p>
          <a:endParaRPr lang="en-US"/>
        </a:p>
      </dgm:t>
    </dgm:pt>
    <dgm:pt modelId="{77AC51D8-61B8-4E0F-9DEE-73AED71FB0E7}" type="pres">
      <dgm:prSet presAssocID="{B7D9D671-B0B0-4BE5-A98F-7E10C0259D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ABEE12-BACF-4440-B671-32FEE07F6D14}" type="pres">
      <dgm:prSet presAssocID="{0128694F-4D94-4FD7-B4A8-023A23B656BE}" presName="hierRoot1" presStyleCnt="0"/>
      <dgm:spPr/>
    </dgm:pt>
    <dgm:pt modelId="{F49F9F27-CE0F-4B99-9267-85D47B961796}" type="pres">
      <dgm:prSet presAssocID="{0128694F-4D94-4FD7-B4A8-023A23B656BE}" presName="composite" presStyleCnt="0"/>
      <dgm:spPr/>
    </dgm:pt>
    <dgm:pt modelId="{D4D87DEF-CD10-4801-91F0-6B95741029E4}" type="pres">
      <dgm:prSet presAssocID="{0128694F-4D94-4FD7-B4A8-023A23B656BE}" presName="background" presStyleLbl="node0" presStyleIdx="0" presStyleCnt="1"/>
      <dgm:spPr/>
    </dgm:pt>
    <dgm:pt modelId="{1A9548B3-BB69-4F77-A7B9-13D20D785314}" type="pres">
      <dgm:prSet presAssocID="{0128694F-4D94-4FD7-B4A8-023A23B656BE}" presName="text" presStyleLbl="fgAcc0" presStyleIdx="0" presStyleCnt="1" custScaleX="152703" custLinFactNeighborX="1373" custLinFactNeighborY="-6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85A59-BDCC-40AB-ACB7-3DCD010D7BDC}" type="pres">
      <dgm:prSet presAssocID="{0128694F-4D94-4FD7-B4A8-023A23B656BE}" presName="hierChild2" presStyleCnt="0"/>
      <dgm:spPr/>
    </dgm:pt>
    <dgm:pt modelId="{956FEC81-0F31-4E85-B960-D5EE26D8A7E9}" type="pres">
      <dgm:prSet presAssocID="{F82483D2-2E07-4284-A04F-5A73E3DC74A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53B5958-FD79-4E44-BB3F-8AF0CDC5E04C}" type="pres">
      <dgm:prSet presAssocID="{4F05F632-7AE7-4D9A-B693-52D940CB6D1A}" presName="hierRoot2" presStyleCnt="0"/>
      <dgm:spPr/>
    </dgm:pt>
    <dgm:pt modelId="{D6EFBE41-C546-4B85-8A76-2219D74B1A2A}" type="pres">
      <dgm:prSet presAssocID="{4F05F632-7AE7-4D9A-B693-52D940CB6D1A}" presName="composite2" presStyleCnt="0"/>
      <dgm:spPr/>
    </dgm:pt>
    <dgm:pt modelId="{467D1173-44A4-4895-A586-2DAB254E7F95}" type="pres">
      <dgm:prSet presAssocID="{4F05F632-7AE7-4D9A-B693-52D940CB6D1A}" presName="background2" presStyleLbl="node2" presStyleIdx="0" presStyleCnt="2"/>
      <dgm:spPr/>
    </dgm:pt>
    <dgm:pt modelId="{35402EB7-CD2F-4FEC-81CF-2C3A79CB4B51}" type="pres">
      <dgm:prSet presAssocID="{4F05F632-7AE7-4D9A-B693-52D940CB6D1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332A5-B143-4767-B1B1-566215C365D9}" type="pres">
      <dgm:prSet presAssocID="{4F05F632-7AE7-4D9A-B693-52D940CB6D1A}" presName="hierChild3" presStyleCnt="0"/>
      <dgm:spPr/>
    </dgm:pt>
    <dgm:pt modelId="{2A8BC825-972B-43E8-807E-DD350534FD9A}" type="pres">
      <dgm:prSet presAssocID="{EE9A5023-9A6C-43A5-A33B-451E93E1D42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A812FCA-83FC-47AD-90B5-8377D5EA43FC}" type="pres">
      <dgm:prSet presAssocID="{CF88A4D5-DA97-4C03-9B87-055E0B0072B3}" presName="hierRoot2" presStyleCnt="0"/>
      <dgm:spPr/>
    </dgm:pt>
    <dgm:pt modelId="{4D1CB57D-4CF6-46C4-8330-38F4A2E0FECA}" type="pres">
      <dgm:prSet presAssocID="{CF88A4D5-DA97-4C03-9B87-055E0B0072B3}" presName="composite2" presStyleCnt="0"/>
      <dgm:spPr/>
    </dgm:pt>
    <dgm:pt modelId="{31584D4A-7ADC-453C-91EF-F5AAD52A8C20}" type="pres">
      <dgm:prSet presAssocID="{CF88A4D5-DA97-4C03-9B87-055E0B0072B3}" presName="background2" presStyleLbl="node2" presStyleIdx="1" presStyleCnt="2"/>
      <dgm:spPr/>
    </dgm:pt>
    <dgm:pt modelId="{C0A042FD-28FA-4906-AF79-FF732296A56B}" type="pres">
      <dgm:prSet presAssocID="{CF88A4D5-DA97-4C03-9B87-055E0B0072B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CDE4FF-BBFC-44CA-81C1-7C5EEE337DBF}" type="pres">
      <dgm:prSet presAssocID="{CF88A4D5-DA97-4C03-9B87-055E0B0072B3}" presName="hierChild3" presStyleCnt="0"/>
      <dgm:spPr/>
    </dgm:pt>
  </dgm:ptLst>
  <dgm:cxnLst>
    <dgm:cxn modelId="{942F5656-F1F9-4BA5-B250-87F3BDC58E65}" type="presOf" srcId="{4F05F632-7AE7-4D9A-B693-52D940CB6D1A}" destId="{35402EB7-CD2F-4FEC-81CF-2C3A79CB4B51}" srcOrd="0" destOrd="0" presId="urn:microsoft.com/office/officeart/2005/8/layout/hierarchy1"/>
    <dgm:cxn modelId="{670D7F26-3679-46E6-A6B4-0B6273497BFA}" srcId="{0128694F-4D94-4FD7-B4A8-023A23B656BE}" destId="{4F05F632-7AE7-4D9A-B693-52D940CB6D1A}" srcOrd="0" destOrd="0" parTransId="{F82483D2-2E07-4284-A04F-5A73E3DC74A6}" sibTransId="{12D59974-0DC6-408C-8715-36B66DC0BCAF}"/>
    <dgm:cxn modelId="{7279638D-82A0-446E-A062-6DD57506328F}" srcId="{B7D9D671-B0B0-4BE5-A98F-7E10C0259D38}" destId="{0128694F-4D94-4FD7-B4A8-023A23B656BE}" srcOrd="0" destOrd="0" parTransId="{8EF6CE91-3A24-4E39-AAE9-24B618FD7762}" sibTransId="{BC1111E3-9B95-4C02-BD5E-1FA45D38CBC5}"/>
    <dgm:cxn modelId="{2D901CC4-7DF7-4064-A4E1-E86184E6AA1C}" type="presOf" srcId="{EE9A5023-9A6C-43A5-A33B-451E93E1D424}" destId="{2A8BC825-972B-43E8-807E-DD350534FD9A}" srcOrd="0" destOrd="0" presId="urn:microsoft.com/office/officeart/2005/8/layout/hierarchy1"/>
    <dgm:cxn modelId="{9AEA2660-2DE5-4102-9417-A69DF076F678}" type="presOf" srcId="{0128694F-4D94-4FD7-B4A8-023A23B656BE}" destId="{1A9548B3-BB69-4F77-A7B9-13D20D785314}" srcOrd="0" destOrd="0" presId="urn:microsoft.com/office/officeart/2005/8/layout/hierarchy1"/>
    <dgm:cxn modelId="{54C43943-FEE6-4DB4-A020-6CB2A811F5CE}" type="presOf" srcId="{CF88A4D5-DA97-4C03-9B87-055E0B0072B3}" destId="{C0A042FD-28FA-4906-AF79-FF732296A56B}" srcOrd="0" destOrd="0" presId="urn:microsoft.com/office/officeart/2005/8/layout/hierarchy1"/>
    <dgm:cxn modelId="{F1947FD7-B94F-4B3C-A26D-0C74667B6938}" srcId="{0128694F-4D94-4FD7-B4A8-023A23B656BE}" destId="{CF88A4D5-DA97-4C03-9B87-055E0B0072B3}" srcOrd="1" destOrd="0" parTransId="{EE9A5023-9A6C-43A5-A33B-451E93E1D424}" sibTransId="{7FC3F34E-0716-404F-8279-0327F0F51035}"/>
    <dgm:cxn modelId="{25F4AE1B-6153-4585-B6FB-E5535FF85BCD}" type="presOf" srcId="{F82483D2-2E07-4284-A04F-5A73E3DC74A6}" destId="{956FEC81-0F31-4E85-B960-D5EE26D8A7E9}" srcOrd="0" destOrd="0" presId="urn:microsoft.com/office/officeart/2005/8/layout/hierarchy1"/>
    <dgm:cxn modelId="{3FC0F94E-BAD3-45B4-9085-12CEDFAE5AEA}" type="presOf" srcId="{B7D9D671-B0B0-4BE5-A98F-7E10C0259D38}" destId="{77AC51D8-61B8-4E0F-9DEE-73AED71FB0E7}" srcOrd="0" destOrd="0" presId="urn:microsoft.com/office/officeart/2005/8/layout/hierarchy1"/>
    <dgm:cxn modelId="{06377F6E-C6B2-40F8-876B-1560F3F4EF67}" type="presParOf" srcId="{77AC51D8-61B8-4E0F-9DEE-73AED71FB0E7}" destId="{DEABEE12-BACF-4440-B671-32FEE07F6D14}" srcOrd="0" destOrd="0" presId="urn:microsoft.com/office/officeart/2005/8/layout/hierarchy1"/>
    <dgm:cxn modelId="{6199480D-AAFD-49B0-BF36-B73D652F5641}" type="presParOf" srcId="{DEABEE12-BACF-4440-B671-32FEE07F6D14}" destId="{F49F9F27-CE0F-4B99-9267-85D47B961796}" srcOrd="0" destOrd="0" presId="urn:microsoft.com/office/officeart/2005/8/layout/hierarchy1"/>
    <dgm:cxn modelId="{87CC9626-68D9-43CA-BD96-79FF5F8C041B}" type="presParOf" srcId="{F49F9F27-CE0F-4B99-9267-85D47B961796}" destId="{D4D87DEF-CD10-4801-91F0-6B95741029E4}" srcOrd="0" destOrd="0" presId="urn:microsoft.com/office/officeart/2005/8/layout/hierarchy1"/>
    <dgm:cxn modelId="{745E3C73-7786-4A4F-9AE4-EB85EE66EE6D}" type="presParOf" srcId="{F49F9F27-CE0F-4B99-9267-85D47B961796}" destId="{1A9548B3-BB69-4F77-A7B9-13D20D785314}" srcOrd="1" destOrd="0" presId="urn:microsoft.com/office/officeart/2005/8/layout/hierarchy1"/>
    <dgm:cxn modelId="{CDF5129B-1E7C-4BB2-A2B2-172B3E5C6BDC}" type="presParOf" srcId="{DEABEE12-BACF-4440-B671-32FEE07F6D14}" destId="{9C185A59-BDCC-40AB-ACB7-3DCD010D7BDC}" srcOrd="1" destOrd="0" presId="urn:microsoft.com/office/officeart/2005/8/layout/hierarchy1"/>
    <dgm:cxn modelId="{F38E13C6-0DB9-48B8-9184-20843C54A60B}" type="presParOf" srcId="{9C185A59-BDCC-40AB-ACB7-3DCD010D7BDC}" destId="{956FEC81-0F31-4E85-B960-D5EE26D8A7E9}" srcOrd="0" destOrd="0" presId="urn:microsoft.com/office/officeart/2005/8/layout/hierarchy1"/>
    <dgm:cxn modelId="{AFFCD625-729B-4264-9EFE-A7B870ACAB56}" type="presParOf" srcId="{9C185A59-BDCC-40AB-ACB7-3DCD010D7BDC}" destId="{A53B5958-FD79-4E44-BB3F-8AF0CDC5E04C}" srcOrd="1" destOrd="0" presId="urn:microsoft.com/office/officeart/2005/8/layout/hierarchy1"/>
    <dgm:cxn modelId="{59AD3DA6-4A9A-4400-8593-A5DF9763E898}" type="presParOf" srcId="{A53B5958-FD79-4E44-BB3F-8AF0CDC5E04C}" destId="{D6EFBE41-C546-4B85-8A76-2219D74B1A2A}" srcOrd="0" destOrd="0" presId="urn:microsoft.com/office/officeart/2005/8/layout/hierarchy1"/>
    <dgm:cxn modelId="{986B9667-599F-4893-9D63-500CA965188A}" type="presParOf" srcId="{D6EFBE41-C546-4B85-8A76-2219D74B1A2A}" destId="{467D1173-44A4-4895-A586-2DAB254E7F95}" srcOrd="0" destOrd="0" presId="urn:microsoft.com/office/officeart/2005/8/layout/hierarchy1"/>
    <dgm:cxn modelId="{0DDC6F7A-C37E-4452-8576-A2BC191995DC}" type="presParOf" srcId="{D6EFBE41-C546-4B85-8A76-2219D74B1A2A}" destId="{35402EB7-CD2F-4FEC-81CF-2C3A79CB4B51}" srcOrd="1" destOrd="0" presId="urn:microsoft.com/office/officeart/2005/8/layout/hierarchy1"/>
    <dgm:cxn modelId="{889A0D80-B75D-47FB-9ED2-C6BF55542B75}" type="presParOf" srcId="{A53B5958-FD79-4E44-BB3F-8AF0CDC5E04C}" destId="{A56332A5-B143-4767-B1B1-566215C365D9}" srcOrd="1" destOrd="0" presId="urn:microsoft.com/office/officeart/2005/8/layout/hierarchy1"/>
    <dgm:cxn modelId="{DFB0B451-CAE6-4732-AF63-504E5A1EAE4D}" type="presParOf" srcId="{9C185A59-BDCC-40AB-ACB7-3DCD010D7BDC}" destId="{2A8BC825-972B-43E8-807E-DD350534FD9A}" srcOrd="2" destOrd="0" presId="urn:microsoft.com/office/officeart/2005/8/layout/hierarchy1"/>
    <dgm:cxn modelId="{095DE167-268E-49D7-B04C-9832941278F8}" type="presParOf" srcId="{9C185A59-BDCC-40AB-ACB7-3DCD010D7BDC}" destId="{DA812FCA-83FC-47AD-90B5-8377D5EA43FC}" srcOrd="3" destOrd="0" presId="urn:microsoft.com/office/officeart/2005/8/layout/hierarchy1"/>
    <dgm:cxn modelId="{09AEF57C-BC7D-43FF-A850-D5E47406FE8A}" type="presParOf" srcId="{DA812FCA-83FC-47AD-90B5-8377D5EA43FC}" destId="{4D1CB57D-4CF6-46C4-8330-38F4A2E0FECA}" srcOrd="0" destOrd="0" presId="urn:microsoft.com/office/officeart/2005/8/layout/hierarchy1"/>
    <dgm:cxn modelId="{01F44FA5-F02B-4A5D-8A4F-12294FA5205A}" type="presParOf" srcId="{4D1CB57D-4CF6-46C4-8330-38F4A2E0FECA}" destId="{31584D4A-7ADC-453C-91EF-F5AAD52A8C20}" srcOrd="0" destOrd="0" presId="urn:microsoft.com/office/officeart/2005/8/layout/hierarchy1"/>
    <dgm:cxn modelId="{5DDE3D55-6D79-430D-9E67-4AA73A5659D2}" type="presParOf" srcId="{4D1CB57D-4CF6-46C4-8330-38F4A2E0FECA}" destId="{C0A042FD-28FA-4906-AF79-FF732296A56B}" srcOrd="1" destOrd="0" presId="urn:microsoft.com/office/officeart/2005/8/layout/hierarchy1"/>
    <dgm:cxn modelId="{DF125276-03D5-438E-A41E-D614B653160E}" type="presParOf" srcId="{DA812FCA-83FC-47AD-90B5-8377D5EA43FC}" destId="{39CDE4FF-BBFC-44CA-81C1-7C5EEE337D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1E7B4-AA58-4600-9872-E929AE751712}">
      <dsp:nvSpPr>
        <dsp:cNvPr id="0" name=""/>
        <dsp:cNvSpPr/>
      </dsp:nvSpPr>
      <dsp:spPr>
        <a:xfrm>
          <a:off x="2146300" y="563230"/>
          <a:ext cx="3855018" cy="3855018"/>
        </a:xfrm>
        <a:prstGeom prst="blockArc">
          <a:avLst>
            <a:gd name="adj1" fmla="val 8408412"/>
            <a:gd name="adj2" fmla="val 16599501"/>
            <a:gd name="adj3" fmla="val 4636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C4F86A-95E0-4D1E-AD3D-486B2548960E}">
      <dsp:nvSpPr>
        <dsp:cNvPr id="0" name=""/>
        <dsp:cNvSpPr/>
      </dsp:nvSpPr>
      <dsp:spPr>
        <a:xfrm>
          <a:off x="2399779" y="958023"/>
          <a:ext cx="3855018" cy="3855018"/>
        </a:xfrm>
        <a:prstGeom prst="blockArc">
          <a:avLst>
            <a:gd name="adj1" fmla="val 1532728"/>
            <a:gd name="adj2" fmla="val 9267260"/>
            <a:gd name="adj3" fmla="val 4636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F73E8D-1FF9-471F-9354-AA01564A5775}">
      <dsp:nvSpPr>
        <dsp:cNvPr id="0" name=""/>
        <dsp:cNvSpPr/>
      </dsp:nvSpPr>
      <dsp:spPr>
        <a:xfrm>
          <a:off x="2662529" y="552210"/>
          <a:ext cx="3855018" cy="3855018"/>
        </a:xfrm>
        <a:prstGeom prst="blockArc">
          <a:avLst>
            <a:gd name="adj1" fmla="val 15653755"/>
            <a:gd name="adj2" fmla="val 2417869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0FB140-931A-4BEC-BF64-1CBB2E49E623}">
      <dsp:nvSpPr>
        <dsp:cNvPr id="0" name=""/>
        <dsp:cNvSpPr/>
      </dsp:nvSpPr>
      <dsp:spPr>
        <a:xfrm>
          <a:off x="2515988" y="1337607"/>
          <a:ext cx="3460308" cy="17729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APPROACHES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515988" y="1337607"/>
        <a:ext cx="3460308" cy="1772989"/>
      </dsp:txXfrm>
    </dsp:sp>
    <dsp:sp modelId="{9790BCB7-CDF1-43E6-8865-D87838C729F7}">
      <dsp:nvSpPr>
        <dsp:cNvPr id="0" name=""/>
        <dsp:cNvSpPr/>
      </dsp:nvSpPr>
      <dsp:spPr>
        <a:xfrm>
          <a:off x="2746402" y="62"/>
          <a:ext cx="3091437" cy="12410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ambria" pitchFamily="18" charset="0"/>
            </a:rPr>
            <a:t>SURVEY METHOD</a:t>
          </a:r>
          <a:endParaRPr lang="en-US" sz="2500" b="1" kern="1200" dirty="0">
            <a:latin typeface="Cambria" pitchFamily="18" charset="0"/>
          </a:endParaRPr>
        </a:p>
      </dsp:txBody>
      <dsp:txXfrm>
        <a:off x="2746402" y="62"/>
        <a:ext cx="3091437" cy="1241092"/>
      </dsp:txXfrm>
    </dsp:sp>
    <dsp:sp modelId="{D6E49701-9182-486E-BAAD-72684C665D76}">
      <dsp:nvSpPr>
        <dsp:cNvPr id="0" name=""/>
        <dsp:cNvSpPr/>
      </dsp:nvSpPr>
      <dsp:spPr>
        <a:xfrm>
          <a:off x="4301741" y="3076914"/>
          <a:ext cx="3448636" cy="1241092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ambria" pitchFamily="18" charset="0"/>
            </a:rPr>
            <a:t>EXPERIMENTAL METHOD</a:t>
          </a:r>
          <a:endParaRPr lang="en-US" sz="2500" b="1" kern="1200" dirty="0">
            <a:latin typeface="Cambria" pitchFamily="18" charset="0"/>
          </a:endParaRPr>
        </a:p>
      </dsp:txBody>
      <dsp:txXfrm>
        <a:off x="4301741" y="3076914"/>
        <a:ext cx="3448636" cy="1241092"/>
      </dsp:txXfrm>
    </dsp:sp>
    <dsp:sp modelId="{7D29E42B-30CA-4C8E-9E4C-6128EFC672C0}">
      <dsp:nvSpPr>
        <dsp:cNvPr id="0" name=""/>
        <dsp:cNvSpPr/>
      </dsp:nvSpPr>
      <dsp:spPr>
        <a:xfrm>
          <a:off x="1006760" y="3076919"/>
          <a:ext cx="3243521" cy="124109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CASE STUDY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06760" y="3076919"/>
        <a:ext cx="3243521" cy="12410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6143C-5218-49CA-8408-EDA7637DB810}">
      <dsp:nvSpPr>
        <dsp:cNvPr id="0" name=""/>
        <dsp:cNvSpPr/>
      </dsp:nvSpPr>
      <dsp:spPr>
        <a:xfrm>
          <a:off x="1358833" y="423863"/>
          <a:ext cx="4324037" cy="4324037"/>
        </a:xfrm>
        <a:prstGeom prst="blockArc">
          <a:avLst>
            <a:gd name="adj1" fmla="val 12814613"/>
            <a:gd name="adj2" fmla="val 17803910"/>
            <a:gd name="adj3" fmla="val 464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ED054-3DAA-4F57-B4D5-FD107AEB5CBA}">
      <dsp:nvSpPr>
        <dsp:cNvPr id="0" name=""/>
        <dsp:cNvSpPr/>
      </dsp:nvSpPr>
      <dsp:spPr>
        <a:xfrm>
          <a:off x="1174122" y="663026"/>
          <a:ext cx="4324037" cy="4324037"/>
        </a:xfrm>
        <a:prstGeom prst="blockArc">
          <a:avLst>
            <a:gd name="adj1" fmla="val 9331416"/>
            <a:gd name="adj2" fmla="val 13306952"/>
            <a:gd name="adj3" fmla="val 4643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32F1D-7E4E-4C3E-B716-756C5EB75717}">
      <dsp:nvSpPr>
        <dsp:cNvPr id="0" name=""/>
        <dsp:cNvSpPr/>
      </dsp:nvSpPr>
      <dsp:spPr>
        <a:xfrm>
          <a:off x="1617481" y="2464736"/>
          <a:ext cx="4324037" cy="2790949"/>
        </a:xfrm>
        <a:prstGeom prst="blockArc">
          <a:avLst>
            <a:gd name="adj1" fmla="val 2106540"/>
            <a:gd name="adj2" fmla="val 10219052"/>
            <a:gd name="adj3" fmla="val 4643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8B52D-9BCA-4AF5-A6DE-CEF261302227}">
      <dsp:nvSpPr>
        <dsp:cNvPr id="0" name=""/>
        <dsp:cNvSpPr/>
      </dsp:nvSpPr>
      <dsp:spPr>
        <a:xfrm>
          <a:off x="3720795" y="372837"/>
          <a:ext cx="4324037" cy="4324037"/>
        </a:xfrm>
        <a:prstGeom prst="blockArc">
          <a:avLst>
            <a:gd name="adj1" fmla="val 20966043"/>
            <a:gd name="adj2" fmla="val 5163803"/>
            <a:gd name="adj3" fmla="val 4643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5AD24-3B26-4902-AFF3-1A15B859D494}">
      <dsp:nvSpPr>
        <dsp:cNvPr id="0" name=""/>
        <dsp:cNvSpPr/>
      </dsp:nvSpPr>
      <dsp:spPr>
        <a:xfrm>
          <a:off x="3333240" y="304423"/>
          <a:ext cx="4324037" cy="4324037"/>
        </a:xfrm>
        <a:prstGeom prst="blockArc">
          <a:avLst>
            <a:gd name="adj1" fmla="val 15089723"/>
            <a:gd name="adj2" fmla="val 20546523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80D31-EDFB-48E3-8E38-6BF6DA493E88}">
      <dsp:nvSpPr>
        <dsp:cNvPr id="0" name=""/>
        <dsp:cNvSpPr/>
      </dsp:nvSpPr>
      <dsp:spPr>
        <a:xfrm>
          <a:off x="2757630" y="1727520"/>
          <a:ext cx="3003010" cy="19919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APPROACHES</a:t>
          </a:r>
          <a:endParaRPr lang="en-US" sz="2600" b="1" kern="120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757630" y="1727520"/>
        <a:ext cx="3003010" cy="1991927"/>
      </dsp:txXfrm>
    </dsp:sp>
    <dsp:sp modelId="{0755F36D-C779-4B18-87D3-62DD6ADEEAEE}">
      <dsp:nvSpPr>
        <dsp:cNvPr id="0" name=""/>
        <dsp:cNvSpPr/>
      </dsp:nvSpPr>
      <dsp:spPr>
        <a:xfrm>
          <a:off x="3211154" y="2593"/>
          <a:ext cx="2519254" cy="13943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60033"/>
              </a:solidFill>
              <a:latin typeface="Cambria" pitchFamily="18" charset="0"/>
            </a:rPr>
            <a:t>EXTERNAL CRITERIA</a:t>
          </a:r>
          <a:endParaRPr lang="en-US" sz="2400" b="1" kern="1200" dirty="0">
            <a:solidFill>
              <a:srgbClr val="660033"/>
            </a:solidFill>
            <a:latin typeface="Cambria" pitchFamily="18" charset="0"/>
          </a:endParaRPr>
        </a:p>
      </dsp:txBody>
      <dsp:txXfrm>
        <a:off x="3211154" y="2593"/>
        <a:ext cx="2519254" cy="1394349"/>
      </dsp:txXfrm>
    </dsp:sp>
    <dsp:sp modelId="{49A4A5B6-B063-4FE8-813C-E494A785360E}">
      <dsp:nvSpPr>
        <dsp:cNvPr id="0" name=""/>
        <dsp:cNvSpPr/>
      </dsp:nvSpPr>
      <dsp:spPr>
        <a:xfrm>
          <a:off x="5832648" y="1368156"/>
          <a:ext cx="2643644" cy="1394349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60033"/>
              </a:solidFill>
              <a:latin typeface="Cambria" pitchFamily="18" charset="0"/>
            </a:rPr>
            <a:t>EXPERT OPINION</a:t>
          </a:r>
          <a:endParaRPr lang="en-US" sz="2400" b="1" kern="1200" dirty="0">
            <a:solidFill>
              <a:srgbClr val="660033"/>
            </a:solidFill>
            <a:latin typeface="Cambria" pitchFamily="18" charset="0"/>
          </a:endParaRPr>
        </a:p>
      </dsp:txBody>
      <dsp:txXfrm>
        <a:off x="5832648" y="1368156"/>
        <a:ext cx="2643644" cy="1394349"/>
      </dsp:txXfrm>
    </dsp:sp>
    <dsp:sp modelId="{E8EB3B72-AFDC-4DC4-929F-EA884A93FA39}">
      <dsp:nvSpPr>
        <dsp:cNvPr id="0" name=""/>
        <dsp:cNvSpPr/>
      </dsp:nvSpPr>
      <dsp:spPr>
        <a:xfrm>
          <a:off x="4071971" y="3862234"/>
          <a:ext cx="2302935" cy="139434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60033"/>
              </a:solidFill>
              <a:latin typeface="Cambria" pitchFamily="18" charset="0"/>
            </a:rPr>
            <a:t>PRE -POST TEST</a:t>
          </a:r>
          <a:endParaRPr lang="en-US" sz="2400" b="1" kern="1200" dirty="0">
            <a:solidFill>
              <a:srgbClr val="660033"/>
            </a:solidFill>
            <a:latin typeface="Cambria" pitchFamily="18" charset="0"/>
          </a:endParaRPr>
        </a:p>
      </dsp:txBody>
      <dsp:txXfrm>
        <a:off x="4071971" y="3862234"/>
        <a:ext cx="2302935" cy="1394349"/>
      </dsp:txXfrm>
    </dsp:sp>
    <dsp:sp modelId="{991B86C2-8D6C-44DD-8B7C-5136A997D731}">
      <dsp:nvSpPr>
        <dsp:cNvPr id="0" name=""/>
        <dsp:cNvSpPr/>
      </dsp:nvSpPr>
      <dsp:spPr>
        <a:xfrm>
          <a:off x="388392" y="3002837"/>
          <a:ext cx="2051422" cy="139434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60033"/>
              </a:solidFill>
              <a:latin typeface="Cambria" pitchFamily="18" charset="0"/>
            </a:rPr>
            <a:t>CLIENT OPINION</a:t>
          </a:r>
          <a:endParaRPr lang="en-US" sz="2400" b="1" kern="1200" dirty="0">
            <a:solidFill>
              <a:srgbClr val="660033"/>
            </a:solidFill>
            <a:latin typeface="Cambria" pitchFamily="18" charset="0"/>
          </a:endParaRPr>
        </a:p>
      </dsp:txBody>
      <dsp:txXfrm>
        <a:off x="388392" y="3002837"/>
        <a:ext cx="2051422" cy="1394349"/>
      </dsp:txXfrm>
    </dsp:sp>
    <dsp:sp modelId="{DBEAC70E-84BB-4C94-96D3-CA51E6499EA7}">
      <dsp:nvSpPr>
        <dsp:cNvPr id="0" name=""/>
        <dsp:cNvSpPr/>
      </dsp:nvSpPr>
      <dsp:spPr>
        <a:xfrm>
          <a:off x="318484" y="720752"/>
          <a:ext cx="2885829" cy="139434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60033"/>
              </a:solidFill>
              <a:latin typeface="Cambria" pitchFamily="18" charset="0"/>
            </a:rPr>
            <a:t>SPECIFIC TECHNIQUES</a:t>
          </a:r>
          <a:endParaRPr lang="en-US" sz="2400" b="1" kern="1200" dirty="0">
            <a:solidFill>
              <a:srgbClr val="660033"/>
            </a:solidFill>
            <a:latin typeface="Cambria" pitchFamily="18" charset="0"/>
          </a:endParaRPr>
        </a:p>
      </dsp:txBody>
      <dsp:txXfrm>
        <a:off x="318484" y="720752"/>
        <a:ext cx="2885829" cy="13943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165229"/>
            <a:ext cx="856895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Baskerville Old Face" pitchFamily="18" charset="0"/>
                <a:ea typeface="Malgun Gothic" pitchFamily="34" charset="-127"/>
              </a:rPr>
              <a:t>           Presented by: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Baskerville Old Face" pitchFamily="18" charset="0"/>
                <a:ea typeface="Malgun Gothic" pitchFamily="34" charset="-127"/>
              </a:rPr>
              <a:t> Jaskiran Kaur Dayal</a:t>
            </a:r>
          </a:p>
          <a:p>
            <a:pPr algn="r"/>
            <a:r>
              <a:rPr lang="en-US" sz="2800" b="1" dirty="0" smtClean="0">
                <a:solidFill>
                  <a:srgbClr val="003300"/>
                </a:solidFill>
                <a:latin typeface="Baskerville Old Face" pitchFamily="18" charset="0"/>
                <a:ea typeface="Malgun Gothic" pitchFamily="34" charset="-127"/>
              </a:rPr>
              <a:t>Assistant Professor, Babe Ke College of Education </a:t>
            </a:r>
          </a:p>
          <a:p>
            <a:pPr algn="r"/>
            <a:r>
              <a:rPr lang="en-US" sz="2800" b="1" dirty="0" smtClean="0">
                <a:solidFill>
                  <a:srgbClr val="003300"/>
                </a:solidFill>
                <a:latin typeface="Baskerville Old Face" pitchFamily="18" charset="0"/>
                <a:ea typeface="Malgun Gothic" pitchFamily="34" charset="-127"/>
              </a:rPr>
              <a:t> Daudhar, Punjab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19672" y="2492896"/>
            <a:ext cx="38164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660033"/>
                </a:solidFill>
                <a:latin typeface="Georgia" pitchFamily="18" charset="0"/>
                <a:ea typeface="맑은 고딕" pitchFamily="50" charset="-127"/>
                <a:cs typeface="Arial" pitchFamily="34" charset="0"/>
              </a:rPr>
              <a:t>EVALUATION </a:t>
            </a:r>
          </a:p>
          <a:p>
            <a:pPr algn="ctr"/>
            <a:r>
              <a:rPr lang="en-US" altLang="ko-KR" sz="3200" b="1" dirty="0" smtClean="0">
                <a:solidFill>
                  <a:srgbClr val="660033"/>
                </a:solidFill>
                <a:latin typeface="Georgia" pitchFamily="18" charset="0"/>
                <a:ea typeface="맑은 고딕" pitchFamily="50" charset="-127"/>
                <a:cs typeface="Arial" pitchFamily="34" charset="0"/>
              </a:rPr>
              <a:t>OF </a:t>
            </a:r>
          </a:p>
          <a:p>
            <a:pPr algn="ctr"/>
            <a:r>
              <a:rPr lang="en-US" altLang="ko-KR" sz="3200" b="1" dirty="0" smtClean="0">
                <a:solidFill>
                  <a:srgbClr val="660033"/>
                </a:solidFill>
                <a:latin typeface="Georgia" pitchFamily="18" charset="0"/>
                <a:ea typeface="맑은 고딕" pitchFamily="50" charset="-127"/>
                <a:cs typeface="Arial" pitchFamily="34" charset="0"/>
              </a:rPr>
              <a:t>GUIDANCE PROGRAMME</a:t>
            </a: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395536" y="260648"/>
            <a:ext cx="8424936" cy="504056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ascertain whether the existing material and human resources are sufficient to        meet   needs and demands of  rapidly  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increasing  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number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of students.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To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acquaint the guidance personnel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, teachers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,  &amp; other stakeholders with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students’ learning conditions,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development and progression.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To set a standard for a qualitative 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Guidance Programme.</a:t>
            </a:r>
          </a:p>
          <a:p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83568" y="2348880"/>
            <a:ext cx="6840760" cy="3600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APPROACHES TO EVALUATION OF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GUIDANCE PROGRAMME?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Shertzer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&amp; Stone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686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1321" y="332656"/>
            <a:ext cx="3743269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Constantia" pitchFamily="18" charset="0"/>
              </a:rPr>
              <a:t>SHERTZER  &amp; STONE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0"/>
          </p:nvPr>
        </p:nvGraphicFramePr>
        <p:xfrm>
          <a:off x="323528" y="1340768"/>
          <a:ext cx="8820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555776" y="332656"/>
            <a:ext cx="327613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FROECHLICH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092280" cy="864096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Constantia" pitchFamily="18" charset="0"/>
              </a:rPr>
              <a:t>SURVEY METHOD</a:t>
            </a:r>
            <a:endParaRPr lang="en-US" sz="3600" dirty="0">
              <a:solidFill>
                <a:srgbClr val="009900"/>
              </a:solidFill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03648" y="1340769"/>
            <a:ext cx="4968552" cy="194421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Questionnaire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Rating Scales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inventories</a:t>
            </a:r>
            <a:endParaRPr lang="en-US" sz="2800" b="1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324433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00"/>
                </a:solidFill>
                <a:latin typeface="Constantia" pitchFamily="18" charset="0"/>
              </a:rPr>
              <a:t>EXPERIMENTAL METHOD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331640" y="4293096"/>
            <a:ext cx="6984776" cy="1314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0033"/>
                </a:solidFill>
                <a:latin typeface="Constantia" pitchFamily="18" charset="0"/>
              </a:rPr>
              <a:t>Experimental control  Group method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0033"/>
                </a:solidFill>
                <a:latin typeface="Constantia" pitchFamily="18" charset="0"/>
              </a:rPr>
              <a:t>Pre-test –Post test  method</a:t>
            </a:r>
            <a:endParaRPr lang="en-US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128792" cy="28083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PROGRAMME 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OF 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EVALUATION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52736"/>
            <a:ext cx="8280920" cy="5472608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Defining aims and objectives of Evaluation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Establishing Criteria of Evaluation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Designing techniques and tools of evaluation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Data Collection regarding various aspects of Guidance programme.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Arriving at conclusions in reference to             criteria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sz="2800" b="1" dirty="0">
              <a:solidFill>
                <a:srgbClr val="660033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056784" cy="37444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CRITERIA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OF EVALUATION OF AN 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EFFECTIVE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GUIDANCE PROGRAMME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88832" cy="15121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660033"/>
                </a:solidFill>
                <a:latin typeface="Constantia" pitchFamily="18" charset="0"/>
              </a:rPr>
              <a:t>There are two main  aspects for establishing criteria for evaluating a  guidance                  programme</a:t>
            </a:r>
            <a:r>
              <a:rPr lang="en-US" sz="2800" dirty="0" smtClean="0">
                <a:latin typeface="Constantia" pitchFamily="18" charset="0"/>
              </a:rPr>
              <a:t>:</a:t>
            </a:r>
            <a:endParaRPr lang="en-US" sz="2800" dirty="0">
              <a:latin typeface="Constantia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0"/>
          </p:nvPr>
        </p:nvGraphicFramePr>
        <p:xfrm>
          <a:off x="1259632" y="2420888"/>
          <a:ext cx="7439025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24328" cy="7920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3300"/>
                </a:solidFill>
              </a:rPr>
              <a:t>INTERNAL  ASPECTS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124744"/>
            <a:ext cx="8280920" cy="54006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Needs  and demands of students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Establishment of balance among  corrective,    Preventive and developmental functions.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Coordination among various guidance            services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Stability of Guidance Programme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Flexibility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Cooperation among guidance Personnels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060848"/>
            <a:ext cx="6840760" cy="15121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Judgments regarding Guidance and its practitioners are inevitable.</a:t>
            </a:r>
            <a:endParaRPr lang="ko-KR" alt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5816" y="4149080"/>
            <a:ext cx="5616624" cy="72008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rgbClr val="660033"/>
                </a:solidFill>
                <a:latin typeface="Constantia" pitchFamily="18" charset="0"/>
              </a:rPr>
              <a:t>-</a:t>
            </a:r>
            <a:r>
              <a:rPr lang="en-US" sz="2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Shertzer</a:t>
            </a:r>
            <a:r>
              <a:rPr lang="en-US" sz="2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and Stone</a:t>
            </a:r>
            <a:endParaRPr lang="en-US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24328" cy="1008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Constantia" pitchFamily="18" charset="0"/>
              </a:rPr>
              <a:t>INTERNAL  ASPECTS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99592" y="1412776"/>
            <a:ext cx="7848872" cy="489654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660033"/>
                </a:solidFill>
                <a:latin typeface="Cambria" pitchFamily="18" charset="0"/>
              </a:rPr>
              <a:t> Role and function of Counsellor.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660033"/>
                </a:solidFill>
                <a:latin typeface="Cambria" pitchFamily="18" charset="0"/>
              </a:rPr>
              <a:t> Counsellor –Counselle relationship.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660033"/>
                </a:solidFill>
                <a:latin typeface="Cambria" pitchFamily="18" charset="0"/>
              </a:rPr>
              <a:t> Leadership qualities of Guidance            personnels.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660033"/>
                </a:solidFill>
                <a:latin typeface="Cambria" pitchFamily="18" charset="0"/>
              </a:rPr>
              <a:t>Qualities like empathy, patience and genuineness</a:t>
            </a:r>
          </a:p>
          <a:p>
            <a:pPr marL="457200" indent="-457200" algn="just">
              <a:lnSpc>
                <a:spcPct val="150000"/>
              </a:lnSpc>
            </a:pPr>
            <a:endParaRPr lang="en-US" sz="32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884368" cy="7920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Constantia" pitchFamily="18" charset="0"/>
              </a:rPr>
              <a:t>EXTERNAL ASPECTS</a:t>
            </a:r>
            <a:endParaRPr lang="en-US" dirty="0">
              <a:solidFill>
                <a:srgbClr val="003300"/>
              </a:solidFill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1196752"/>
            <a:ext cx="8136904" cy="5184576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Counsellor- Counselle  ratio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Qualification and experience held by                   Counsellor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Record maintenance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Accessibility of information material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Qualitative and quantitative  aspects of         testing and non testing techniques used.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>
              <a:solidFill>
                <a:srgbClr val="660033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24328" cy="7920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Constantia" pitchFamily="18" charset="0"/>
              </a:rPr>
              <a:t>EXTERNAL ASPECTS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99592" y="1196752"/>
            <a:ext cx="7797552" cy="566124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Interpretation of data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Self evaluation by guidance personnels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Continuity of comprehensiveness of the   programme.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Physical facilities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Financial facilities and support</a:t>
            </a:r>
            <a:endParaRPr lang="en-US" sz="2800" b="1" dirty="0">
              <a:solidFill>
                <a:srgbClr val="660033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6552728" cy="3600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PROBLEMS IN 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EVALUATION OF GUIDANCE PROGRAMME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755576" y="764704"/>
            <a:ext cx="8064896" cy="5616624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Lack of competent authorities for                   conducting evaluation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Counsellor has  no time for self evaluation.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Counsellors are not efficient to conduct self - evaluation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Lack of proper evaluation tools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Lack of seed money and adequate time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136904" cy="38164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GUIDANCE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ambria" pitchFamily="18" charset="0"/>
              </a:rPr>
              <a:t> </a:t>
            </a:r>
            <a: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  <a:t>Guidance is a  process of helping individual, </a:t>
            </a:r>
            <a:b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  <a:t> through his own efforts, to discover &amp; </a:t>
            </a:r>
            <a:b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  <a:t>develop his potentialities for his personal </a:t>
            </a:r>
            <a:b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  <a:t>happiness and  social usefulness</a:t>
            </a:r>
            <a:b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  <a:t/>
            </a:r>
            <a:br>
              <a:rPr lang="en-US" sz="3000" dirty="0" smtClean="0">
                <a:solidFill>
                  <a:srgbClr val="660033"/>
                </a:solidFill>
                <a:latin typeface="Cambria" pitchFamily="18" charset="0"/>
              </a:rPr>
            </a:br>
            <a:endParaRPr lang="en-US" sz="3000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4653136"/>
            <a:ext cx="2402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60033"/>
                </a:solidFill>
                <a:latin typeface="Cambria" pitchFamily="18" charset="0"/>
              </a:rPr>
              <a:t>Ruth </a:t>
            </a:r>
            <a:r>
              <a:rPr lang="en-US" sz="3200" b="1" dirty="0" err="1" smtClean="0">
                <a:solidFill>
                  <a:srgbClr val="660033"/>
                </a:solidFill>
                <a:latin typeface="Cambria" pitchFamily="18" charset="0"/>
              </a:rPr>
              <a:t>Strang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064896" cy="51125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EVALUATION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  <a:t>It is a process of making judgments that are to</a:t>
            </a:r>
            <a:b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  <a:t> be used as a basis  for planning. It consists of </a:t>
            </a:r>
            <a:b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  <a:t>establishing goals, collecting evidence </a:t>
            </a:r>
            <a:b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  <a:t>concerning growth or lack of growth towards </a:t>
            </a:r>
            <a:b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660033"/>
                </a:solidFill>
                <a:latin typeface="Cambria" pitchFamily="18" charset="0"/>
              </a:rPr>
              <a:t>goals in the light of the judgments. It is a procedure for improving the product, process and even goals themselves</a:t>
            </a:r>
            <a:endParaRPr lang="en-US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460648"/>
          </a:xfrm>
        </p:spPr>
        <p:txBody>
          <a:bodyPr/>
          <a:lstStyle/>
          <a:p>
            <a:pPr algn="r"/>
            <a:r>
              <a:rPr lang="en-US" sz="3200" b="1" dirty="0" smtClean="0">
                <a:solidFill>
                  <a:srgbClr val="660033"/>
                </a:solidFill>
                <a:latin typeface="Cambria" pitchFamily="18" charset="0"/>
              </a:rPr>
              <a:t>Wiles</a:t>
            </a:r>
            <a:endParaRPr lang="en-US" sz="3200" b="1" dirty="0">
              <a:solidFill>
                <a:srgbClr val="660033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2420888"/>
            <a:ext cx="7128792" cy="30243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9900"/>
                </a:solidFill>
                <a:latin typeface="Constantia" pitchFamily="18" charset="0"/>
              </a:rPr>
              <a:t>WHY TO EVALUATE A </a:t>
            </a:r>
            <a:br>
              <a:rPr lang="en-US" altLang="ko-KR" sz="4000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en-US" altLang="ko-KR" sz="4000" b="1" dirty="0" smtClean="0">
                <a:solidFill>
                  <a:srgbClr val="009900"/>
                </a:solidFill>
                <a:latin typeface="Constantia" pitchFamily="18" charset="0"/>
              </a:rPr>
              <a:t>GUIDANCE  PROGRAMME?</a:t>
            </a:r>
            <a:endParaRPr lang="en-US" sz="4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323528" y="188640"/>
            <a:ext cx="8496944" cy="6336704"/>
          </a:xfrm>
        </p:spPr>
        <p:txBody>
          <a:bodyPr/>
          <a:lstStyle/>
          <a:p>
            <a:pPr marL="509588" indent="-509588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800" b="1" dirty="0" smtClean="0">
                <a:solidFill>
                  <a:srgbClr val="660033"/>
                </a:solidFill>
                <a:latin typeface="Cambria" pitchFamily="18" charset="0"/>
                <a:cs typeface="Arial" pitchFamily="34" charset="0"/>
              </a:rPr>
              <a:t>To ascertain how far the aims of Guidance programme has been achieved? </a:t>
            </a:r>
          </a:p>
          <a:p>
            <a:pPr marL="509588" indent="-509588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800" b="1" dirty="0" smtClean="0">
                <a:solidFill>
                  <a:srgbClr val="003300"/>
                </a:solidFill>
                <a:latin typeface="Cambria" pitchFamily="18" charset="0"/>
                <a:cs typeface="Arial" pitchFamily="34" charset="0"/>
              </a:rPr>
              <a:t> To Judge the relative effectiveness with which goals have been attained in relation to </a:t>
            </a:r>
            <a:r>
              <a:rPr lang="en-US" altLang="ko-KR" sz="2800" b="1" dirty="0" smtClean="0">
                <a:solidFill>
                  <a:srgbClr val="003300"/>
                </a:solidFill>
                <a:latin typeface="Cambria" pitchFamily="18" charset="0"/>
                <a:cs typeface="Arial" pitchFamily="34" charset="0"/>
              </a:rPr>
              <a:t>standards</a:t>
            </a:r>
          </a:p>
          <a:p>
            <a:pPr marL="509588" indent="-509588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To determine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the impact of the guidance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       program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on students, faculty,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parents and         school climate</a:t>
            </a:r>
          </a:p>
          <a:p>
            <a:pPr marL="509588" lvl="0" indent="-509588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To identify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effective components of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the             program. </a:t>
            </a:r>
            <a:endParaRPr lang="en-US" sz="28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509588" indent="-509588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509588" indent="-509588" algn="just">
              <a:lnSpc>
                <a:spcPct val="150000"/>
              </a:lnSpc>
              <a:buFont typeface="Wingdings" pitchFamily="2" charset="2"/>
              <a:buChar char="v"/>
            </a:pPr>
            <a:endParaRPr lang="en-US" altLang="ko-KR" sz="2800" b="1" dirty="0" smtClean="0">
              <a:solidFill>
                <a:srgbClr val="660033"/>
              </a:solidFill>
              <a:latin typeface="Cambria" pitchFamily="18" charset="0"/>
              <a:cs typeface="Arial" pitchFamily="34" charset="0"/>
            </a:endParaRPr>
          </a:p>
          <a:p>
            <a:pPr marL="509588" indent="-509588" algn="just">
              <a:lnSpc>
                <a:spcPct val="150000"/>
              </a:lnSpc>
              <a:buFont typeface="Wingdings" pitchFamily="2" charset="2"/>
              <a:buChar char="v"/>
            </a:pPr>
            <a:endParaRPr lang="en-US" altLang="ko-KR" sz="2800" b="1" dirty="0" smtClean="0">
              <a:solidFill>
                <a:srgbClr val="660033"/>
              </a:solidFill>
              <a:latin typeface="Cambria" pitchFamily="18" charset="0"/>
              <a:cs typeface="Arial" pitchFamily="34" charset="0"/>
            </a:endParaRPr>
          </a:p>
          <a:p>
            <a:pPr marL="465138" indent="-465138" algn="just">
              <a:buFont typeface="Wingdings" pitchFamily="2" charset="2"/>
              <a:buChar char="v"/>
            </a:pPr>
            <a:endParaRPr lang="ko-KR" altLang="en-US" sz="3200" dirty="0"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476672"/>
            <a:ext cx="8280920" cy="6048672"/>
          </a:xfrm>
        </p:spPr>
        <p:txBody>
          <a:bodyPr/>
          <a:lstStyle/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r>
              <a:rPr lang="en-US" sz="2800" b="1" dirty="0" smtClean="0">
                <a:latin typeface="Cambria" pitchFamily="18" charset="0"/>
              </a:rPr>
              <a:t>To eliminate </a:t>
            </a:r>
            <a:r>
              <a:rPr lang="en-US" sz="2800" b="1" dirty="0" smtClean="0">
                <a:latin typeface="Cambria" pitchFamily="18" charset="0"/>
              </a:rPr>
              <a:t>or improve less effective </a:t>
            </a:r>
            <a:r>
              <a:rPr lang="en-US" sz="2800" b="1" dirty="0" smtClean="0">
                <a:latin typeface="Cambria" pitchFamily="18" charset="0"/>
              </a:rPr>
              <a:t>              components </a:t>
            </a:r>
            <a:r>
              <a:rPr lang="en-US" sz="2800" b="1" dirty="0" smtClean="0">
                <a:latin typeface="Cambria" pitchFamily="18" charset="0"/>
              </a:rPr>
              <a:t>of the program </a:t>
            </a:r>
            <a:endParaRPr lang="en-US" sz="2800" b="1" dirty="0" smtClean="0">
              <a:latin typeface="Cambria" pitchFamily="18" charset="0"/>
            </a:endParaRPr>
          </a:p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To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discover and devise effective means to      bring improvement in Guidance Programme</a:t>
            </a:r>
          </a:p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ascertain if Guidance do anything good?</a:t>
            </a:r>
          </a:p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To encourage Guidance worker or  school       Counsellor  for self evaluation.</a:t>
            </a:r>
          </a:p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study changing needs of adolescents and  to meet those needs accordingly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en-US" sz="2800" b="1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0"/>
            <a:ext cx="8568952" cy="6408712"/>
          </a:xfrm>
        </p:spPr>
        <p:txBody>
          <a:bodyPr/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To adapt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and refine the guidance program and implementation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process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.</a:t>
            </a:r>
          </a:p>
          <a:p>
            <a:pPr marL="520700" lvl="0" indent="-5207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identify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unintended consequences of the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   program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(both positive and negative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) </a:t>
            </a:r>
            <a:endParaRPr lang="en-US" sz="28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To identify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other areas that need to be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              addressed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establish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goals for the counselors’ professional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development</a:t>
            </a:r>
            <a:endParaRPr lang="en-US" sz="28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To determine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staffing needs and workload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     adjustments</a:t>
            </a: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260648"/>
            <a:ext cx="8712968" cy="6192688"/>
          </a:xfrm>
        </p:spPr>
        <p:txBody>
          <a:bodyPr/>
          <a:lstStyle/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To obtain financial  support for guidance 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      Programme.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determine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additional resources required to adequately carry forward the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program.</a:t>
            </a:r>
            <a:endParaRPr lang="en-US" sz="28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To provide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accountability information to 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            educators </a:t>
            </a:r>
            <a:r>
              <a:rPr lang="en-US" sz="2800" b="1" dirty="0" smtClean="0">
                <a:solidFill>
                  <a:srgbClr val="660033"/>
                </a:solidFill>
                <a:latin typeface="Cambria" pitchFamily="18" charset="0"/>
              </a:rPr>
              <a:t>and the community. </a:t>
            </a: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facilitate, selection, improvement &amp;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to            devise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various  testing and non-testing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                 techniques </a:t>
            </a: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and tools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465138" indent="-465138" algn="just">
              <a:lnSpc>
                <a:spcPct val="150000"/>
              </a:lnSpc>
              <a:tabLst>
                <a:tab pos="0" algn="l"/>
                <a:tab pos="60325" algn="l"/>
              </a:tabLst>
            </a:pPr>
            <a:endParaRPr lang="en-US" sz="28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465138" indent="-465138" algn="just">
              <a:lnSpc>
                <a:spcPct val="150000"/>
              </a:lnSpc>
              <a:buFont typeface="Wingdings" pitchFamily="2" charset="2"/>
              <a:buChar char="v"/>
              <a:tabLst>
                <a:tab pos="0" algn="l"/>
                <a:tab pos="60325" algn="l"/>
              </a:tabLst>
            </a:pPr>
            <a:endParaRPr lang="en-US" b="1" dirty="0" smtClean="0">
              <a:solidFill>
                <a:srgbClr val="660033"/>
              </a:solidFill>
              <a:latin typeface="Constant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577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Slide 1</vt:lpstr>
      <vt:lpstr>-Shertzer and Stone</vt:lpstr>
      <vt:lpstr>GUIDANCE  Guidance is a  process of helping individual,   through his own efforts, to discover &amp;  develop his potentialities for his personal  happiness and  social usefulness  </vt:lpstr>
      <vt:lpstr>EVALUATION It is a process of making judgments that are to  be used as a basis  for planning. It consists of  establishing goals, collecting evidence  concerning growth or lack of growth towards  goals in the light of the judgments. It is a procedure for improving the product, process and even goals themselves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SURVEY METHOD</vt:lpstr>
      <vt:lpstr>PROGRAMME  OF  EVALUATION</vt:lpstr>
      <vt:lpstr>Slide 16</vt:lpstr>
      <vt:lpstr>CRITERIA  OF EVALUATION OF AN  EFFECTIVE  GUIDANCE PROGRAMME</vt:lpstr>
      <vt:lpstr>There are two main  aspects for establishing criteria for evaluating a  guidance                  programme:</vt:lpstr>
      <vt:lpstr>INTERNAL  ASPECTS</vt:lpstr>
      <vt:lpstr>INTERNAL  ASPECTS</vt:lpstr>
      <vt:lpstr>EXTERNAL ASPECTS</vt:lpstr>
      <vt:lpstr>EXTERNAL ASPECTS</vt:lpstr>
      <vt:lpstr>PROBLEMS IN  EVALUATION OF GUIDANCE PROGRAMME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Jaskiran</cp:lastModifiedBy>
  <cp:revision>58</cp:revision>
  <dcterms:created xsi:type="dcterms:W3CDTF">2014-04-01T16:35:38Z</dcterms:created>
  <dcterms:modified xsi:type="dcterms:W3CDTF">2016-10-16T16:26:20Z</dcterms:modified>
</cp:coreProperties>
</file>