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0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6958-C771-4B22-9382-58A38693166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42FB-24FD-4316-A962-698DA45842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6958-C771-4B22-9382-58A38693166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42FB-24FD-4316-A962-698DA45842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6958-C771-4B22-9382-58A38693166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42FB-24FD-4316-A962-698DA45842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6958-C771-4B22-9382-58A38693166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42FB-24FD-4316-A962-698DA45842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6958-C771-4B22-9382-58A38693166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42FB-24FD-4316-A962-698DA45842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6958-C771-4B22-9382-58A38693166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42FB-24FD-4316-A962-698DA45842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6958-C771-4B22-9382-58A38693166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42FB-24FD-4316-A962-698DA45842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6958-C771-4B22-9382-58A38693166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42FB-24FD-4316-A962-698DA45842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6958-C771-4B22-9382-58A38693166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42FB-24FD-4316-A962-698DA45842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6958-C771-4B22-9382-58A38693166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42FB-24FD-4316-A962-698DA45842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6958-C771-4B22-9382-58A38693166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42FB-24FD-4316-A962-698DA45842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C6958-C771-4B22-9382-58A38693166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E42FB-24FD-4316-A962-698DA45842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*LESSON PLAN*</a:t>
            </a:r>
            <a:b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*Subject   Physical Education*</a:t>
            </a:r>
            <a:b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*TOPIC   First Aid*</a:t>
            </a:r>
            <a:endParaRPr lang="en-US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4">
                    <a:lumMod val="75000"/>
                  </a:schemeClr>
                </a:solidFill>
              </a:rPr>
              <a:t>Submitted to: Madam Meena Arora</a:t>
            </a:r>
          </a:p>
          <a:p>
            <a:r>
              <a:rPr lang="en-US" b="1" i="1" dirty="0" smtClean="0">
                <a:solidFill>
                  <a:schemeClr val="accent4">
                    <a:lumMod val="75000"/>
                  </a:schemeClr>
                </a:solidFill>
              </a:rPr>
              <a:t>Submitted by: Asha Rani</a:t>
            </a:r>
            <a:endParaRPr lang="en-US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>
            <a:normAutofit/>
          </a:bodyPr>
          <a:lstStyle/>
          <a:p>
            <a:pPr algn="l"/>
            <a:r>
              <a:rPr lang="en-US" sz="2000" dirty="0" err="1" smtClean="0">
                <a:latin typeface="Amrboli" pitchFamily="2" charset="0"/>
              </a:rPr>
              <a:t>ivid:AiD:dw</a:t>
            </a:r>
            <a:r>
              <a:rPr lang="en-US" sz="2000" dirty="0" smtClean="0">
                <a:latin typeface="Amrboli" pitchFamily="2" charset="0"/>
              </a:rPr>
              <a:t> </a:t>
            </a:r>
            <a:r>
              <a:rPr lang="en-US" sz="2000" dirty="0" err="1" smtClean="0">
                <a:latin typeface="Amrboli" pitchFamily="2" charset="0"/>
              </a:rPr>
              <a:t>rol</a:t>
            </a:r>
            <a:r>
              <a:rPr lang="en-US" sz="2000" dirty="0" smtClean="0">
                <a:latin typeface="Amrboli" pitchFamily="2" charset="0"/>
              </a:rPr>
              <a:t> nM:</a:t>
            </a:r>
            <a:r>
              <a:rPr lang="en-US" sz="2000" dirty="0" smtClean="0">
                <a:latin typeface="Amrboli" pitchFamily="2" charset="0"/>
                <a:cs typeface="Arial" pitchFamily="34" charset="0"/>
              </a:rPr>
              <a:t>104                                    </a:t>
            </a:r>
            <a:r>
              <a:rPr lang="en-US" sz="2000" dirty="0" err="1" smtClean="0">
                <a:latin typeface="Amrboli" pitchFamily="2" charset="0"/>
                <a:cs typeface="Arial" pitchFamily="34" charset="0"/>
              </a:rPr>
              <a:t>jmwq:A`TvI</a:t>
            </a:r>
            <a:r>
              <a:rPr lang="en-US" sz="2000" dirty="0" smtClean="0">
                <a:latin typeface="Amrboli" pitchFamily="2" charset="0"/>
                <a:cs typeface="Arial" pitchFamily="34" charset="0"/>
              </a:rPr>
              <a:t>                                                </a:t>
            </a:r>
            <a:br>
              <a:rPr lang="en-US" sz="2000" dirty="0" smtClean="0">
                <a:latin typeface="Amrboli" pitchFamily="2" charset="0"/>
                <a:cs typeface="Arial" pitchFamily="34" charset="0"/>
              </a:rPr>
            </a:br>
            <a:r>
              <a:rPr lang="en-US" sz="2000" dirty="0" err="1" smtClean="0">
                <a:latin typeface="Amrboli" pitchFamily="2" charset="0"/>
                <a:cs typeface="Arial" pitchFamily="34" charset="0"/>
              </a:rPr>
              <a:t>ivSw:srIrk</a:t>
            </a:r>
            <a:r>
              <a:rPr lang="en-US" sz="2000" dirty="0" smtClean="0">
                <a:latin typeface="Amrboli" pitchFamily="2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mrboli" pitchFamily="2" charset="0"/>
                <a:cs typeface="Arial" pitchFamily="34" charset="0"/>
              </a:rPr>
              <a:t>is`iKAw</a:t>
            </a:r>
            <a:r>
              <a:rPr lang="en-US" sz="2000" dirty="0" smtClean="0">
                <a:latin typeface="Amrboli" pitchFamily="2" charset="0"/>
                <a:cs typeface="Arial" pitchFamily="34" charset="0"/>
              </a:rPr>
              <a:t>                                        </a:t>
            </a:r>
            <a:r>
              <a:rPr lang="en-US" sz="2000" dirty="0" err="1" smtClean="0">
                <a:latin typeface="Amrboli" pitchFamily="2" charset="0"/>
                <a:cs typeface="Arial" pitchFamily="34" charset="0"/>
              </a:rPr>
              <a:t>imqI</a:t>
            </a:r>
            <a:r>
              <a:rPr lang="en-US" sz="2000" dirty="0" smtClean="0">
                <a:latin typeface="Amrboli" pitchFamily="2" charset="0"/>
                <a:cs typeface="Arial" pitchFamily="34" charset="0"/>
              </a:rPr>
              <a:t>:</a:t>
            </a:r>
            <a:br>
              <a:rPr lang="en-US" sz="2000" dirty="0" smtClean="0">
                <a:latin typeface="Amrboli" pitchFamily="2" charset="0"/>
                <a:cs typeface="Arial" pitchFamily="34" charset="0"/>
              </a:rPr>
            </a:br>
            <a:r>
              <a:rPr lang="en-US" sz="2000" dirty="0" err="1" smtClean="0">
                <a:latin typeface="Amrboli" pitchFamily="2" charset="0"/>
                <a:cs typeface="Arial" pitchFamily="34" charset="0"/>
              </a:rPr>
              <a:t>au`p</a:t>
            </a:r>
            <a:r>
              <a:rPr lang="en-US" sz="2000" dirty="0" smtClean="0">
                <a:latin typeface="Amrboli" pitchFamily="2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mrboli" pitchFamily="2" charset="0"/>
                <a:cs typeface="Arial" pitchFamily="34" charset="0"/>
              </a:rPr>
              <a:t>ivSw</a:t>
            </a:r>
            <a:r>
              <a:rPr lang="en-US" sz="2000" dirty="0" smtClean="0">
                <a:latin typeface="Amrboli" pitchFamily="2" charset="0"/>
                <a:cs typeface="Arial" pitchFamily="34" charset="0"/>
              </a:rPr>
              <a:t>: </a:t>
            </a:r>
            <a:r>
              <a:rPr lang="en-US" sz="2000" dirty="0" err="1" smtClean="0">
                <a:latin typeface="Amrboli" pitchFamily="2" charset="0"/>
                <a:cs typeface="Arial" pitchFamily="34" charset="0"/>
              </a:rPr>
              <a:t>mu~FlI</a:t>
            </a:r>
            <a:r>
              <a:rPr lang="en-US" sz="2000" dirty="0" smtClean="0">
                <a:latin typeface="Amrboli" pitchFamily="2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mrboli" pitchFamily="2" charset="0"/>
                <a:cs typeface="Arial" pitchFamily="34" charset="0"/>
              </a:rPr>
              <a:t>shwieqw</a:t>
            </a:r>
            <a:r>
              <a:rPr lang="en-US" sz="2000" dirty="0" smtClean="0">
                <a:latin typeface="Amrboli" pitchFamily="2" charset="0"/>
                <a:cs typeface="Arial" pitchFamily="34" charset="0"/>
              </a:rPr>
              <a:t>                                 smW:35 </a:t>
            </a:r>
            <a:r>
              <a:rPr lang="en-US" sz="2000" dirty="0" err="1" smtClean="0">
                <a:latin typeface="Amrboli" pitchFamily="2" charset="0"/>
                <a:cs typeface="Arial" pitchFamily="34" charset="0"/>
              </a:rPr>
              <a:t>imMt</a:t>
            </a:r>
            <a:r>
              <a:rPr lang="en-US" sz="2000" dirty="0" smtClean="0">
                <a:latin typeface="Amrboli" pitchFamily="2" charset="0"/>
                <a:cs typeface="Arial" pitchFamily="34" charset="0"/>
              </a:rPr>
              <a:t>  </a:t>
            </a:r>
            <a:endParaRPr lang="en-US" sz="2000" dirty="0">
              <a:latin typeface="Amrboli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8534400" cy="5580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0"/>
              </a:tblGrid>
              <a:tr h="376116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mrboli" pitchFamily="2" charset="0"/>
                        </a:rPr>
                        <a:t>sDwrn</a:t>
                      </a:r>
                      <a:r>
                        <a:rPr lang="en-US" sz="1600" baseline="0" dirty="0" smtClean="0">
                          <a:latin typeface="Amrboli" pitchFamily="2" charset="0"/>
                        </a:rPr>
                        <a:t> s`mgrI:        blYk borf,jmwq dw </a:t>
                      </a:r>
                      <a:r>
                        <a:rPr lang="en-US" sz="1600" baseline="0" dirty="0" err="1" smtClean="0">
                          <a:latin typeface="Amrboli" pitchFamily="2" charset="0"/>
                        </a:rPr>
                        <a:t>kmrw,cwk,JwVn,sMkyqk</a:t>
                      </a:r>
                      <a:r>
                        <a:rPr lang="en-US" sz="1600" baseline="0" dirty="0" smtClean="0">
                          <a:latin typeface="Amrboli" pitchFamily="2" charset="0"/>
                        </a:rPr>
                        <a:t> </a:t>
                      </a:r>
                      <a:endParaRPr lang="en-US" sz="1600" baseline="0" dirty="0" smtClean="0">
                        <a:latin typeface="Amrboli" pitchFamily="2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en-US" sz="1600" baseline="0" dirty="0" smtClean="0">
                          <a:latin typeface="Amrboli" pitchFamily="2" charset="0"/>
                        </a:rPr>
                        <a:t>ivSyS sm`grI:          pwvr puAWiet pySkwrI duAwrw </a:t>
                      </a:r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|</a:t>
                      </a:r>
                      <a:endParaRPr lang="en-US" sz="1600" baseline="0" dirty="0" smtClean="0">
                        <a:latin typeface="Amrboli" pitchFamily="2" charset="0"/>
                      </a:endParaRPr>
                    </a:p>
                    <a:p>
                      <a:pPr algn="l"/>
                      <a:r>
                        <a:rPr lang="en-US" sz="1600" baseline="0" dirty="0" smtClean="0">
                          <a:latin typeface="Amrboli" pitchFamily="2" charset="0"/>
                        </a:rPr>
                        <a:t>sDwrn audyS:          </a:t>
                      </a:r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1.b`icAW iv`c srIrk is`iKAw pRqI rucI pYdw </a:t>
                      </a:r>
                      <a:r>
                        <a:rPr lang="en-US" sz="1600" baseline="0" dirty="0" err="1" smtClean="0">
                          <a:latin typeface="Amrboli" pitchFamily="2" charset="0"/>
                          <a:cs typeface="Arial" pitchFamily="34" charset="0"/>
                        </a:rPr>
                        <a:t>krnw</a:t>
                      </a:r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</a:t>
                      </a:r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      </a:t>
                      </a:r>
                      <a:endParaRPr lang="en-US" sz="1600" baseline="0" dirty="0" smtClean="0">
                        <a:latin typeface="Amrboli" pitchFamily="2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                        2.b`icAW dI klpnw SkqI dw ivkws </a:t>
                      </a:r>
                      <a:r>
                        <a:rPr lang="en-US" sz="1600" baseline="0" dirty="0" err="1" smtClean="0">
                          <a:latin typeface="Amrboli" pitchFamily="2" charset="0"/>
                          <a:cs typeface="Arial" pitchFamily="34" charset="0"/>
                        </a:rPr>
                        <a:t>krnw</a:t>
                      </a:r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l"/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                               3.b`icAW nUM s`tW qo bcwau dI is`iKAw </a:t>
                      </a:r>
                      <a:r>
                        <a:rPr lang="en-US" sz="1600" baseline="0" dirty="0" err="1" smtClean="0">
                          <a:latin typeface="Amrboli" pitchFamily="2" charset="0"/>
                          <a:cs typeface="Arial" pitchFamily="34" charset="0"/>
                        </a:rPr>
                        <a:t>dyxI</a:t>
                      </a:r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l"/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ivSyS audyS:            </a:t>
                      </a:r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    </a:t>
                      </a:r>
                      <a:r>
                        <a:rPr lang="en-US" sz="1600" baseline="0" dirty="0" err="1" smtClean="0">
                          <a:latin typeface="Amrboli" pitchFamily="2" charset="0"/>
                          <a:cs typeface="Arial" pitchFamily="34" charset="0"/>
                        </a:rPr>
                        <a:t>b`icAW</a:t>
                      </a:r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</a:t>
                      </a:r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nUMmu`FlI shwieqw bwry jwxkwrI </a:t>
                      </a:r>
                      <a:r>
                        <a:rPr lang="en-US" sz="1600" baseline="0" dirty="0" err="1" smtClean="0">
                          <a:latin typeface="Amrboli" pitchFamily="2" charset="0"/>
                          <a:cs typeface="Arial" pitchFamily="34" charset="0"/>
                        </a:rPr>
                        <a:t>dyxw</a:t>
                      </a:r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l"/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pUrv igAwn dI pr^:   1.b`icau!quhwnUM Gr jW skUl iv`c ikhVIAW durGtnwvW dw                  swhmxw krnw pYdw hY |</a:t>
                      </a:r>
                    </a:p>
                    <a:p>
                      <a:pPr algn="l"/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                                2.Kyfdy smy swnUM iks-iks qrW dIAW s`tW l`g jWdIAW </a:t>
                      </a:r>
                      <a:r>
                        <a:rPr lang="en-US" sz="1600" baseline="0" dirty="0" err="1" smtClean="0">
                          <a:latin typeface="Amrboli" pitchFamily="2" charset="0"/>
                          <a:cs typeface="Arial" pitchFamily="34" charset="0"/>
                        </a:rPr>
                        <a:t>hn</a:t>
                      </a:r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l"/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                                 3.jdo iksy dy s`t l`gdI hY qW qusI  kI krdy ho </a:t>
                      </a:r>
                    </a:p>
                    <a:p>
                      <a:pPr algn="l"/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                                  4.ijhVI shwieqw fwktr dy Awaux qo pihlW id`qI jWdI hY        ausnUM kI kihMdy </a:t>
                      </a:r>
                      <a:r>
                        <a:rPr lang="en-US" sz="1600" baseline="0" dirty="0" err="1" smtClean="0">
                          <a:latin typeface="Amrboli" pitchFamily="2" charset="0"/>
                          <a:cs typeface="Arial" pitchFamily="34" charset="0"/>
                        </a:rPr>
                        <a:t>hn</a:t>
                      </a:r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l"/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au`p ivSy dI  GoSxw:  ividAwrQIAW v`lo sMqoKjnk jW AsMqoKjnk au`qr imlx qo bwAd ivid.AiD. </a:t>
                      </a:r>
                      <a:r>
                        <a:rPr lang="en-US" sz="1600" baseline="0" dirty="0" err="1" smtClean="0">
                          <a:latin typeface="Amrboli" pitchFamily="2" charset="0"/>
                          <a:cs typeface="Arial" pitchFamily="34" charset="0"/>
                        </a:rPr>
                        <a:t>d`sygI</a:t>
                      </a:r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</a:t>
                      </a:r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  </a:t>
                      </a:r>
                      <a:r>
                        <a:rPr lang="en-US" sz="1600" baseline="0" dirty="0" err="1" smtClean="0">
                          <a:latin typeface="Amrboli" pitchFamily="2" charset="0"/>
                          <a:cs typeface="Arial" pitchFamily="34" charset="0"/>
                        </a:rPr>
                        <a:t>ik</a:t>
                      </a:r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 </a:t>
                      </a:r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A`j AsI mu~FlI shwieqw bwry pVWgy |</a:t>
                      </a:r>
                    </a:p>
                    <a:p>
                      <a:pPr algn="l"/>
                      <a:r>
                        <a:rPr lang="en-US" sz="1600" baseline="0" dirty="0" smtClean="0">
                          <a:latin typeface="Amrboli" pitchFamily="2" charset="0"/>
                          <a:cs typeface="Arial" pitchFamily="34" charset="0"/>
                        </a:rPr>
                        <a:t>pRsquqIkrn:           ivid.AiD. vrxwqmk qy pRSn  au`qr ivDI rWhI pVweygI |</a:t>
                      </a:r>
                    </a:p>
                    <a:p>
                      <a:pPr algn="l"/>
                      <a:endParaRPr lang="en-US" sz="1600" baseline="0" dirty="0" smtClean="0">
                        <a:latin typeface="GurbaniWebThick" pitchFamily="82" charset="0"/>
                        <a:cs typeface="Arial" pitchFamily="34" charset="0"/>
                      </a:endParaRPr>
                    </a:p>
                    <a:p>
                      <a:endParaRPr lang="en-US" sz="2800" baseline="0" dirty="0" smtClean="0">
                        <a:latin typeface="GurbaniWebThick" pitchFamily="82" charset="0"/>
                        <a:cs typeface="Arial" pitchFamily="34" charset="0"/>
                      </a:endParaRPr>
                    </a:p>
                    <a:p>
                      <a:r>
                        <a:rPr lang="en-US" sz="2800" baseline="0" dirty="0" smtClean="0">
                          <a:latin typeface="GurbaniWebThick" pitchFamily="82" charset="0"/>
                          <a:cs typeface="Arial" pitchFamily="34" charset="0"/>
                        </a:rPr>
                        <a:t>              </a:t>
                      </a:r>
                      <a:endParaRPr lang="en-US" sz="2800" dirty="0">
                        <a:latin typeface="GurbaniWebThick" pitchFamily="82" charset="0"/>
                      </a:endParaRPr>
                    </a:p>
                  </a:txBody>
                  <a:tcPr/>
                </a:tc>
              </a:tr>
              <a:tr h="7346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1066800"/>
          <a:ext cx="85344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2743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mrLipi" pitchFamily="2" charset="0"/>
                        </a:rPr>
                        <a:t>ivSw-vsqU</a:t>
                      </a:r>
                      <a:endParaRPr lang="en-US" dirty="0">
                        <a:latin typeface="AmrLip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" pitchFamily="2" charset="0"/>
                        </a:rPr>
                        <a:t>       </a:t>
                      </a:r>
                      <a:r>
                        <a:rPr lang="en-US" baseline="0" dirty="0" smtClean="0">
                          <a:latin typeface="AmrLipi" pitchFamily="2" charset="0"/>
                        </a:rPr>
                        <a:t> ivid:AiD:ikirAw</a:t>
                      </a:r>
                      <a:endParaRPr lang="en-US" dirty="0">
                        <a:latin typeface="AmrLipi" pitchFamily="2" charset="0"/>
                      </a:endParaRPr>
                    </a:p>
                  </a:txBody>
                  <a:tcPr/>
                </a:tc>
              </a:tr>
              <a:tr h="372611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" pitchFamily="2" charset="0"/>
                        </a:rPr>
                        <a:t>mu`FlI</a:t>
                      </a:r>
                      <a:r>
                        <a:rPr lang="en-US" baseline="0" dirty="0" smtClean="0">
                          <a:latin typeface="AmrLipi" pitchFamily="2" charset="0"/>
                        </a:rPr>
                        <a:t> shwieqw:-</a:t>
                      </a:r>
                    </a:p>
                    <a:p>
                      <a:r>
                        <a:rPr lang="en-US" baseline="0" dirty="0" smtClean="0">
                          <a:latin typeface="AmrLipi" pitchFamily="2" charset="0"/>
                        </a:rPr>
                        <a:t>                  mnu`KI jIvn iv`c iksy vI smy, iksy vI sQwn ijvy Gr,skUl,kwlj,d&amp;qrW Awid iv`c durGtnwvW awm dyKx nUM imldIAW hn</a:t>
                      </a:r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| mSInW dI Brmwr, v`D rhI v`so Awid kwrn durGtnwvW vI v`D rhIAW hn, durGtnwvW qo qurMq bwAd mu`FlI shwieqw dyxI jrUrI hY|</a:t>
                      </a:r>
                    </a:p>
                    <a:p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                     mu`FlI shwieqw qo Bwv aus shwieqw qo hY jdo iksy P`tV ivAkqI nUM fwktr dy Awaux qo pihlW id`qI jWdI hY|</a:t>
                      </a:r>
                    </a:p>
                    <a:p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mu`Fly shwiek dy gux:-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mu`FlI shwieqw dyx vwlw ivAkqI su`cjw Aqy cusq hoxw cwhIdw hY qW jo auh CyqI hI rogI dy l`Cx jwx sky|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auh bVw jugqI hoxw cwhIdw hY qW jo rogI dI hwlq nUM Krwb hox qo bcw sky|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auh AxQ`k qy idRV ivAkqI hoxw cwhIdw hY|   </a:t>
                      </a:r>
                      <a:endParaRPr lang="en-US" dirty="0">
                        <a:latin typeface="AmrLip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" pitchFamily="2" charset="0"/>
                        </a:rPr>
                        <a:t>ivid:AiD: b`icAW nUM</a:t>
                      </a:r>
                      <a:r>
                        <a:rPr lang="en-US" baseline="0" dirty="0" smtClean="0">
                          <a:latin typeface="AmrLipi" pitchFamily="2" charset="0"/>
                        </a:rPr>
                        <a:t> mu`FlI shwieqw bwry d`sygI</a:t>
                      </a:r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|</a:t>
                      </a:r>
                    </a:p>
                    <a:p>
                      <a:endParaRPr lang="en-US" baseline="0" dirty="0" smtClean="0">
                        <a:latin typeface="AmrLipi" pitchFamily="2" charset="0"/>
                        <a:cs typeface="Arial" pitchFamily="34" charset="0"/>
                      </a:endParaRPr>
                    </a:p>
                    <a:p>
                      <a:endParaRPr lang="en-US" baseline="0" dirty="0" smtClean="0">
                        <a:latin typeface="AmrLipi" pitchFamily="2" charset="0"/>
                        <a:cs typeface="Arial" pitchFamily="34" charset="0"/>
                      </a:endParaRPr>
                    </a:p>
                    <a:p>
                      <a:endParaRPr lang="en-US" baseline="0" dirty="0" smtClean="0">
                        <a:latin typeface="AmrLipi" pitchFamily="2" charset="0"/>
                        <a:cs typeface="Arial" pitchFamily="34" charset="0"/>
                      </a:endParaRPr>
                    </a:p>
                    <a:p>
                      <a:endParaRPr lang="en-US" baseline="0" dirty="0" smtClean="0">
                        <a:latin typeface="AmrLipi" pitchFamily="2" charset="0"/>
                        <a:cs typeface="Arial" pitchFamily="34" charset="0"/>
                      </a:endParaRPr>
                    </a:p>
                    <a:p>
                      <a:endParaRPr lang="en-US" baseline="0" dirty="0" smtClean="0">
                        <a:latin typeface="AmrLipi" pitchFamily="2" charset="0"/>
                        <a:cs typeface="Arial" pitchFamily="34" charset="0"/>
                      </a:endParaRPr>
                    </a:p>
                    <a:p>
                      <a:r>
                        <a:rPr lang="en-US" baseline="0" dirty="0" smtClean="0">
                          <a:latin typeface="AmrLipi" pitchFamily="2" charset="0"/>
                        </a:rPr>
                        <a:t>ivid: AiD:mu`Fly shwiek dy gux bwry puCygI?</a:t>
                      </a:r>
                      <a:endParaRPr lang="en-US" dirty="0">
                        <a:latin typeface="AmrLipi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1066800"/>
          <a:ext cx="82296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3048000"/>
                <a:gridCol w="2743200"/>
              </a:tblGrid>
              <a:tr h="4800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Heavy" pitchFamily="2" charset="0"/>
                        </a:rPr>
                        <a:t>    ividAwrQI ikirAw</a:t>
                      </a:r>
                      <a:endParaRPr lang="en-US" dirty="0">
                        <a:latin typeface="AmrLipiHeav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Heavy" pitchFamily="2" charset="0"/>
                        </a:rPr>
                        <a:t>       shwiek- sm`grI</a:t>
                      </a:r>
                      <a:endParaRPr lang="en-US" dirty="0">
                        <a:latin typeface="AmrLipiHeav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Heavy" pitchFamily="2" charset="0"/>
                        </a:rPr>
                        <a:t>     cwk- borf</a:t>
                      </a:r>
                      <a:r>
                        <a:rPr lang="en-US" baseline="0" dirty="0" smtClean="0">
                          <a:latin typeface="AmrLipiHeavy" pitchFamily="2" charset="0"/>
                        </a:rPr>
                        <a:t>  kwrj</a:t>
                      </a:r>
                      <a:endParaRPr lang="en-US" dirty="0">
                        <a:latin typeface="AmrLipiHeavy" pitchFamily="2" charset="0"/>
                      </a:endParaRPr>
                    </a:p>
                  </a:txBody>
                  <a:tcPr/>
                </a:tc>
              </a:tr>
              <a:tr h="43205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Heavy" pitchFamily="2" charset="0"/>
                        </a:rPr>
                        <a:t>ividAwrQI</a:t>
                      </a:r>
                      <a:r>
                        <a:rPr lang="en-US" baseline="0" dirty="0" smtClean="0">
                          <a:latin typeface="AmrLipiHeavy" pitchFamily="2" charset="0"/>
                        </a:rPr>
                        <a:t> iDAwn nwl suxngy</a:t>
                      </a:r>
                      <a:r>
                        <a:rPr lang="en-US" baseline="0" dirty="0" smtClean="0">
                          <a:latin typeface="AmrLipiHeavy" pitchFamily="2" charset="0"/>
                          <a:cs typeface="Arial" pitchFamily="34" charset="0"/>
                        </a:rPr>
                        <a:t>|</a:t>
                      </a:r>
                      <a:endParaRPr lang="en-US" baseline="0" dirty="0" smtClean="0">
                        <a:latin typeface="AmrLipiHeavy" pitchFamily="2" charset="0"/>
                      </a:endParaRPr>
                    </a:p>
                    <a:p>
                      <a:endParaRPr lang="en-US" baseline="0" dirty="0" smtClean="0">
                        <a:latin typeface="AmrLipiHeavy" pitchFamily="2" charset="0"/>
                      </a:endParaRPr>
                    </a:p>
                    <a:p>
                      <a:endParaRPr lang="en-US" baseline="0" dirty="0" smtClean="0">
                        <a:latin typeface="AmrLipiHeavy" pitchFamily="2" charset="0"/>
                      </a:endParaRPr>
                    </a:p>
                    <a:p>
                      <a:endParaRPr lang="en-US" baseline="0" dirty="0" smtClean="0">
                        <a:latin typeface="AmrLipiHeavy" pitchFamily="2" charset="0"/>
                      </a:endParaRPr>
                    </a:p>
                    <a:p>
                      <a:endParaRPr lang="en-US" baseline="0" dirty="0" smtClean="0">
                        <a:latin typeface="AmrLipiHeavy" pitchFamily="2" charset="0"/>
                      </a:endParaRPr>
                    </a:p>
                    <a:p>
                      <a:endParaRPr lang="en-US" baseline="0" dirty="0" smtClean="0">
                        <a:latin typeface="AmrLipiHeavy" pitchFamily="2" charset="0"/>
                      </a:endParaRPr>
                    </a:p>
                    <a:p>
                      <a:endParaRPr lang="en-US" baseline="0" dirty="0" smtClean="0">
                        <a:latin typeface="AmrLipiHeavy" pitchFamily="2" charset="0"/>
                      </a:endParaRPr>
                    </a:p>
                    <a:p>
                      <a:r>
                        <a:rPr lang="en-US" baseline="0" dirty="0" smtClean="0">
                          <a:latin typeface="AmrLipiHeavy" pitchFamily="2" charset="0"/>
                        </a:rPr>
                        <a:t>ividAwrQI au`qr dyx dI koiSS krngy</a:t>
                      </a:r>
                      <a:r>
                        <a:rPr lang="en-US" baseline="0" dirty="0" smtClean="0">
                          <a:latin typeface="AmrLipiHeavy" pitchFamily="2" charset="0"/>
                          <a:cs typeface="Arial" pitchFamily="34" charset="0"/>
                        </a:rPr>
                        <a:t>|</a:t>
                      </a:r>
                      <a:endParaRPr lang="en-US" dirty="0">
                        <a:latin typeface="AmrLipiHeav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bg1"/>
                        </a:solidFill>
                        <a:latin typeface="AmrLipiHeav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Heavy" pitchFamily="2" charset="0"/>
                        </a:rPr>
                        <a:t>      </a:t>
                      </a:r>
                      <a:r>
                        <a:rPr lang="en-US" sz="20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AmrLipiHeavy" pitchFamily="2" charset="0"/>
                        </a:rPr>
                        <a:t>mu`FlI shwieqw</a:t>
                      </a:r>
                      <a:r>
                        <a:rPr lang="en-US" dirty="0" smtClean="0">
                          <a:latin typeface="AmrLipiHeavy" pitchFamily="2" charset="0"/>
                        </a:rPr>
                        <a:t> </a:t>
                      </a:r>
                    </a:p>
                    <a:p>
                      <a:r>
                        <a:rPr lang="en-US" dirty="0" smtClean="0">
                          <a:latin typeface="AmrLipiHeavy" pitchFamily="2" charset="0"/>
                        </a:rPr>
                        <a:t>m</a:t>
                      </a:r>
                      <a:r>
                        <a:rPr lang="en-US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AmrLipiHeavy" pitchFamily="2" charset="0"/>
                        </a:rPr>
                        <a:t>ArQ:- auh shwieqw jo dwktr dy Awaux qo pihlW idqI jWdI hY  auh mu`FlI huMdIhY</a:t>
                      </a:r>
                      <a:r>
                        <a:rPr lang="en-US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AmrLipiHeavy" pitchFamily="2" charset="0"/>
                          <a:cs typeface="Arial" pitchFamily="34" charset="0"/>
                        </a:rPr>
                        <a:t>|</a:t>
                      </a:r>
                      <a:r>
                        <a:rPr lang="en-US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AmrLipiHeavy" pitchFamily="2" charset="0"/>
                        </a:rPr>
                        <a:t> </a:t>
                      </a:r>
                    </a:p>
                    <a:p>
                      <a:endParaRPr lang="en-US" baseline="0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AmrLipiHeavy" pitchFamily="2" charset="0"/>
                      </a:endParaRPr>
                    </a:p>
                    <a:p>
                      <a:endParaRPr lang="en-US" baseline="0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AmrLipiHeavy" pitchFamily="2" charset="0"/>
                      </a:endParaRPr>
                    </a:p>
                    <a:p>
                      <a:endParaRPr lang="en-US" baseline="0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AmrLipiHeavy" pitchFamily="2" charset="0"/>
                      </a:endParaRPr>
                    </a:p>
                    <a:p>
                      <a:r>
                        <a:rPr lang="en-US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AmrLipiHeavy" pitchFamily="2" charset="0"/>
                        </a:rPr>
                        <a:t>mu`Fly shwiek dy gux: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AmrLipiHeavy" pitchFamily="2" charset="0"/>
                        </a:rPr>
                        <a:t>auh su`cjw, cusq qy PurqIlw hoxw cwhIdw hY</a:t>
                      </a:r>
                      <a:r>
                        <a:rPr lang="en-US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AmrLipiHeavy" pitchFamily="2" charset="0"/>
                          <a:cs typeface="Arial" pitchFamily="34" charset="0"/>
                        </a:rPr>
                        <a:t>|</a:t>
                      </a:r>
                      <a:endParaRPr lang="en-US" dirty="0">
                        <a:latin typeface="AmrLipiHeavy" pitchFamily="2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I:\New folder (3)\9CAV2QSHICAWPULW3CA6R55CYCA68521FCAMOQX03CASF5YPYCAH9YSYCCASVZUWGCA0R1IAKCAWP0B1CCAVYQBSNCAFR8QKJCANX5H18CA9APFB6CAJSYV4SCADDJS49CASWHMQCCA6ZQUZ6CAVJ8BI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524001"/>
            <a:ext cx="2895600" cy="1828800"/>
          </a:xfrm>
          <a:prstGeom prst="rect">
            <a:avLst/>
          </a:prstGeom>
          <a:noFill/>
        </p:spPr>
      </p:pic>
      <p:pic>
        <p:nvPicPr>
          <p:cNvPr id="1027" name="Picture 3" descr="I:\New folder (3)\untitled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3505200"/>
            <a:ext cx="27432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1143000"/>
          <a:ext cx="8077200" cy="4372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7192"/>
                <a:gridCol w="2890008"/>
              </a:tblGrid>
              <a:tr h="44044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" pitchFamily="2" charset="0"/>
                        </a:rPr>
                        <a:t> </a:t>
                      </a:r>
                      <a:r>
                        <a:rPr lang="en-US" sz="2000" baseline="0" dirty="0" smtClean="0">
                          <a:latin typeface="AmrLipi" pitchFamily="2" charset="0"/>
                        </a:rPr>
                        <a:t>                   ivSw-vsqU</a:t>
                      </a:r>
                      <a:endParaRPr lang="en-US" dirty="0">
                        <a:latin typeface="AmrLip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" pitchFamily="2" charset="0"/>
                        </a:rPr>
                        <a:t>       ividAwrQI</a:t>
                      </a:r>
                      <a:r>
                        <a:rPr lang="en-US" baseline="0" dirty="0" smtClean="0">
                          <a:latin typeface="AmrLipi" pitchFamily="2" charset="0"/>
                        </a:rPr>
                        <a:t>  ikirAw</a:t>
                      </a:r>
                      <a:endParaRPr lang="en-US" dirty="0">
                        <a:latin typeface="AmrLipi" pitchFamily="2" charset="0"/>
                      </a:endParaRPr>
                    </a:p>
                  </a:txBody>
                  <a:tcPr/>
                </a:tc>
              </a:tr>
              <a:tr h="344575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" pitchFamily="2" charset="0"/>
                        </a:rPr>
                        <a:t>mu`FlI shwieqw dIAW</a:t>
                      </a:r>
                      <a:r>
                        <a:rPr lang="en-US" baseline="0" dirty="0" smtClean="0">
                          <a:latin typeface="AmrLipi" pitchFamily="2" charset="0"/>
                        </a:rPr>
                        <a:t> jrUrI hwlqW bwry jwxkwrI:-</a:t>
                      </a:r>
                    </a:p>
                    <a:p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1.s`p lVn qy mu`FlI shwieqw:</a:t>
                      </a:r>
                    </a:p>
                    <a:p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                                zihrIly Kun dy dOry nUM rokx leI pRBwivq AMg nUM au~pro idl vwly pwsy qo k`pVy nwl Gu`t ky bMnH idau| d`s-vIh imMt mgro ie`k jW A`Dy GMtY leI Kolo, f`sI QW qY cwkU nwl ie`k ieMc cOVw k`t lgwau  qy lwl dvweI nwl Do idau|</a:t>
                      </a:r>
                    </a:p>
                    <a:p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2.A`g l`gx qy mu`FlI shwieqw:</a:t>
                      </a:r>
                    </a:p>
                    <a:p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                                 A`g l~gx qy rogI dy k`pVy nW auqwry jwx,nW hI Cwly qoVy jwx| rogI nUM kMbl iv`c lpyt idau,sVn vwlI QW nUM iktwxU rihq kro| rogI dI rog vwlI QW</a:t>
                      </a:r>
                    </a:p>
                    <a:p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qy rUM dI g`dI bxw ky p`tI kro|</a:t>
                      </a:r>
                    </a:p>
                    <a:p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                                </a:t>
                      </a:r>
                      <a:endParaRPr lang="en-US" dirty="0">
                        <a:latin typeface="AmrLipi" pitchFamily="2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" pitchFamily="2" charset="0"/>
                        </a:rPr>
                        <a:t>ivid:AiD:</a:t>
                      </a:r>
                      <a:r>
                        <a:rPr lang="en-US" baseline="0" dirty="0" smtClean="0">
                          <a:latin typeface="AmrLipi" pitchFamily="2" charset="0"/>
                        </a:rPr>
                        <a:t> ividAwrQIAW nUM s`p dy lVn qy mu`FlI shwieqw bwry d`sygI </a:t>
                      </a:r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|</a:t>
                      </a:r>
                      <a:endParaRPr lang="en-US" baseline="0" dirty="0" smtClean="0">
                        <a:latin typeface="AmrLipi" pitchFamily="2" charset="0"/>
                      </a:endParaRPr>
                    </a:p>
                    <a:p>
                      <a:endParaRPr lang="en-US" baseline="0" dirty="0" smtClean="0">
                        <a:latin typeface="AmrLipi" pitchFamily="2" charset="0"/>
                      </a:endParaRPr>
                    </a:p>
                    <a:p>
                      <a:endParaRPr lang="en-US" baseline="0" dirty="0" smtClean="0">
                        <a:latin typeface="AmrLipi" pitchFamily="2" charset="0"/>
                      </a:endParaRPr>
                    </a:p>
                    <a:p>
                      <a:endParaRPr lang="en-US" baseline="0" dirty="0" smtClean="0">
                        <a:latin typeface="AmrLipi" pitchFamily="2" charset="0"/>
                      </a:endParaRPr>
                    </a:p>
                    <a:p>
                      <a:endParaRPr lang="en-US" baseline="0" dirty="0" smtClean="0">
                        <a:latin typeface="AmrLipi" pitchFamily="2" charset="0"/>
                      </a:endParaRPr>
                    </a:p>
                    <a:p>
                      <a:r>
                        <a:rPr lang="en-US" baseline="0" dirty="0" smtClean="0">
                          <a:latin typeface="AmrLipi" pitchFamily="2" charset="0"/>
                        </a:rPr>
                        <a:t>A`g l`gx qy mu`FlI shwieqw ikvy dyxI cwhIdI hY</a:t>
                      </a:r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|</a:t>
                      </a:r>
                      <a:endParaRPr lang="en-US" dirty="0">
                        <a:latin typeface="AmrLipi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1397000"/>
          <a:ext cx="79248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/>
                <a:gridCol w="2641600"/>
                <a:gridCol w="2641600"/>
              </a:tblGrid>
              <a:tr h="40690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AmrLipi" pitchFamily="2" charset="0"/>
                        </a:rPr>
                        <a:t>     ividAwrQI ikirAw</a:t>
                      </a:r>
                      <a:endParaRPr lang="en-US" dirty="0">
                        <a:latin typeface="AmrLip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" pitchFamily="2" charset="0"/>
                        </a:rPr>
                        <a:t>      shwiek-sm`grI</a:t>
                      </a:r>
                      <a:endParaRPr lang="en-US" dirty="0">
                        <a:latin typeface="AmrLip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" pitchFamily="2" charset="0"/>
                        </a:rPr>
                        <a:t>        cwk</a:t>
                      </a:r>
                      <a:r>
                        <a:rPr lang="en-US" baseline="0" dirty="0" smtClean="0">
                          <a:latin typeface="AmrLipi" pitchFamily="2" charset="0"/>
                        </a:rPr>
                        <a:t>-borf kwrj</a:t>
                      </a:r>
                      <a:endParaRPr lang="en-US" dirty="0">
                        <a:latin typeface="AmrLipi" pitchFamily="2" charset="0"/>
                      </a:endParaRPr>
                    </a:p>
                  </a:txBody>
                  <a:tcPr/>
                </a:tc>
              </a:tr>
              <a:tr h="30729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" pitchFamily="2" charset="0"/>
                        </a:rPr>
                        <a:t>ividAwrQI</a:t>
                      </a:r>
                      <a:r>
                        <a:rPr lang="en-US" baseline="0" dirty="0" smtClean="0">
                          <a:latin typeface="AmrLipi" pitchFamily="2" charset="0"/>
                        </a:rPr>
                        <a:t> iDAwn nwl kwpIAW qy not krngy</a:t>
                      </a:r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|</a:t>
                      </a:r>
                      <a:endParaRPr lang="en-US" baseline="0" dirty="0" smtClean="0">
                        <a:latin typeface="AmrLipi" pitchFamily="2" charset="0"/>
                      </a:endParaRPr>
                    </a:p>
                    <a:p>
                      <a:endParaRPr lang="en-US" baseline="0" dirty="0" smtClean="0">
                        <a:latin typeface="AmrLipi" pitchFamily="2" charset="0"/>
                      </a:endParaRPr>
                    </a:p>
                    <a:p>
                      <a:endParaRPr lang="en-US" baseline="0" dirty="0" smtClean="0">
                        <a:latin typeface="AmrLipi" pitchFamily="2" charset="0"/>
                      </a:endParaRPr>
                    </a:p>
                    <a:p>
                      <a:endParaRPr lang="en-US" baseline="0" dirty="0" smtClean="0">
                        <a:latin typeface="AmrLipi" pitchFamily="2" charset="0"/>
                      </a:endParaRPr>
                    </a:p>
                    <a:p>
                      <a:endParaRPr lang="en-US" baseline="0" dirty="0" smtClean="0">
                        <a:latin typeface="AmrLipi" pitchFamily="2" charset="0"/>
                      </a:endParaRPr>
                    </a:p>
                    <a:p>
                      <a:endParaRPr lang="en-US" baseline="0" dirty="0" smtClean="0">
                        <a:latin typeface="AmrLipi" pitchFamily="2" charset="0"/>
                      </a:endParaRPr>
                    </a:p>
                    <a:p>
                      <a:r>
                        <a:rPr lang="en-US" baseline="0" dirty="0" smtClean="0">
                          <a:latin typeface="AmrLipi" pitchFamily="2" charset="0"/>
                        </a:rPr>
                        <a:t>ividAwrQI au`qr dyx dI koiSS krngy</a:t>
                      </a:r>
                      <a:r>
                        <a:rPr lang="en-US" baseline="0" dirty="0" smtClean="0">
                          <a:latin typeface="AmrLipi" pitchFamily="2" charset="0"/>
                          <a:cs typeface="Arial" pitchFamily="34" charset="0"/>
                        </a:rPr>
                        <a:t>|</a:t>
                      </a:r>
                      <a:endParaRPr lang="en-US" dirty="0">
                        <a:latin typeface="AmrLip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mrLipi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AmrLipi" pitchFamily="2" charset="0"/>
                        </a:rPr>
                        <a:t>s`p lVn qy mu`FlI shwieqw:cwkU nwl ie`k ieMc lMbw k`t lgwau</a:t>
                      </a:r>
                      <a:r>
                        <a:rPr lang="en-US" sz="20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AmrLipi" pitchFamily="2" charset="0"/>
                          <a:cs typeface="Arial" pitchFamily="34" charset="0"/>
                        </a:rPr>
                        <a:t>|</a:t>
                      </a:r>
                      <a:endParaRPr lang="en-US" sz="2000" baseline="0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AmrLipi" pitchFamily="2" charset="0"/>
                      </a:endParaRPr>
                    </a:p>
                    <a:p>
                      <a:r>
                        <a:rPr lang="en-US" sz="20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AmrLipi" pitchFamily="2" charset="0"/>
                        </a:rPr>
                        <a:t>  </a:t>
                      </a:r>
                    </a:p>
                    <a:p>
                      <a:endParaRPr lang="en-US" sz="2000" baseline="0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AmrLipi" pitchFamily="2" charset="0"/>
                      </a:endParaRPr>
                    </a:p>
                    <a:p>
                      <a:endParaRPr lang="en-US" sz="2000" baseline="0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AmrLipi" pitchFamily="2" charset="0"/>
                      </a:endParaRPr>
                    </a:p>
                    <a:p>
                      <a:r>
                        <a:rPr lang="en-US" sz="20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AmrLipi" pitchFamily="2" charset="0"/>
                        </a:rPr>
                        <a:t>rogI dy k`pVy nW auqwro,nW hI Cwly qoVo</a:t>
                      </a:r>
                      <a:r>
                        <a:rPr lang="en-US" sz="20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AmrLipi" pitchFamily="2" charset="0"/>
                          <a:cs typeface="Arial" pitchFamily="34" charset="0"/>
                        </a:rPr>
                        <a:t>|</a:t>
                      </a:r>
                      <a:r>
                        <a:rPr lang="en-US" sz="20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AmrLipi" pitchFamily="2" charset="0"/>
                        </a:rPr>
                        <a:t>    </a:t>
                      </a:r>
                      <a:endParaRPr lang="en-US" sz="2000" baseline="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AmrLipi" pitchFamily="2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 descr="I:\New folder (3)\UCAAX70XVCAWLXAX5CAJ2FG31CANUU9EVCAYQBSC8CA8TP66RCA3IE02ACAA9BJ8ECA443UWUCA78ZOBWCAKJLU79CA1LPWK1CA0ZVG1QCAV83BQ1CA1JIS8TCAUZV931CAKG35LSCAZHNJYGCAT6AZ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1828801"/>
            <a:ext cx="2362199" cy="1371599"/>
          </a:xfrm>
          <a:prstGeom prst="rect">
            <a:avLst/>
          </a:prstGeom>
          <a:noFill/>
        </p:spPr>
      </p:pic>
      <p:pic>
        <p:nvPicPr>
          <p:cNvPr id="2051" name="Picture 3" descr="I:\New folder (3)\ICAI9KVFYCAU3FPBQCAUCC1XJCA5VQNRHCAGCFIBDCAD1NES3CAQ4QCCOCAGTPL9ACAFGJEJ9CACJA2L8CAU9I6YFCAUJ5TH9CA8Z8SWECAJ5J1ADCAUS5UX6CADGQ3ASCA0TXDWICARHXHCOCACNE2H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00424" y="3352800"/>
            <a:ext cx="2390775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1295400"/>
          <a:ext cx="8153400" cy="3297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786"/>
                <a:gridCol w="2536614"/>
              </a:tblGrid>
              <a:tr h="34477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Heavy" pitchFamily="2" charset="0"/>
                        </a:rPr>
                        <a:t>                              ivSw-vsqU     </a:t>
                      </a:r>
                      <a:endParaRPr lang="en-US" dirty="0">
                        <a:latin typeface="AmrLipiHeav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Heavy" pitchFamily="2" charset="0"/>
                        </a:rPr>
                        <a:t>    ivid:AiD:ikirAw</a:t>
                      </a:r>
                      <a:endParaRPr lang="en-US" dirty="0">
                        <a:latin typeface="AmrLipiHeavy" pitchFamily="2" charset="0"/>
                      </a:endParaRPr>
                    </a:p>
                  </a:txBody>
                  <a:tcPr/>
                </a:tc>
              </a:tr>
              <a:tr h="293182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Heavy" pitchFamily="2" charset="0"/>
                          <a:cs typeface="Arial" pitchFamily="34" charset="0"/>
                        </a:rPr>
                        <a:t>3.ibjlI</a:t>
                      </a:r>
                      <a:r>
                        <a:rPr lang="en-US" baseline="0" dirty="0" smtClean="0">
                          <a:latin typeface="AmrLipiHeavy" pitchFamily="2" charset="0"/>
                          <a:cs typeface="Arial" pitchFamily="34" charset="0"/>
                        </a:rPr>
                        <a:t> dw Jtkw l`gx qy mu`FlI shwieqw:-</a:t>
                      </a:r>
                    </a:p>
                    <a:p>
                      <a:r>
                        <a:rPr lang="en-US" baseline="0" dirty="0" smtClean="0">
                          <a:latin typeface="AmrLipiHeavy" pitchFamily="2" charset="0"/>
                          <a:cs typeface="Arial" pitchFamily="34" charset="0"/>
                        </a:rPr>
                        <a:t>                                               ibjlI dI nMgI qwr nUM h`Q lwaux nwl zbrdsq Jtkw l`gdw hY,keI vwr mOq vI ho jWdI hY| rogI nUM bcwaux leI l`kV dI sotI qy rbV dy dsqwny dI vrqo kro|</a:t>
                      </a:r>
                    </a:p>
                    <a:p>
                      <a:r>
                        <a:rPr lang="en-US" baseline="0" dirty="0" smtClean="0">
                          <a:latin typeface="AmrLipiHeavy" pitchFamily="2" charset="0"/>
                          <a:cs typeface="Arial" pitchFamily="34" charset="0"/>
                        </a:rPr>
                        <a:t>4.pwxI iv`c fu`bx qy mu`FlI shwieqw:-</a:t>
                      </a:r>
                    </a:p>
                    <a:p>
                      <a:r>
                        <a:rPr lang="en-US" baseline="0" dirty="0" smtClean="0">
                          <a:latin typeface="AmrLipiHeavy" pitchFamily="2" charset="0"/>
                          <a:cs typeface="Arial" pitchFamily="34" charset="0"/>
                        </a:rPr>
                        <a:t>                                         pwxI iv`c fu`by ivAkqI nUM mUDw krky iF`f iv`co pwxI k`F idau| ig`ly k`pVy auqwr idau qy ausnUM grm k`piVAW iv`c lpyto|</a:t>
                      </a:r>
                      <a:endParaRPr lang="en-US" dirty="0">
                        <a:latin typeface="AmrLipiHeavy" pitchFamily="2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Heavy" pitchFamily="2" charset="0"/>
                        </a:rPr>
                        <a:t>ivid:AiD:b`icAW</a:t>
                      </a:r>
                      <a:r>
                        <a:rPr lang="en-US" baseline="0" dirty="0" smtClean="0">
                          <a:latin typeface="AmrLipiHeavy" pitchFamily="2" charset="0"/>
                        </a:rPr>
                        <a:t> nUM ibjlI dw Jtkw l`gx qy mu`FlI shwieqw bwry d`sygI</a:t>
                      </a:r>
                      <a:r>
                        <a:rPr lang="en-US" baseline="0" dirty="0" smtClean="0">
                          <a:latin typeface="AmrLipiHeavy" pitchFamily="2" charset="0"/>
                          <a:cs typeface="Arial" pitchFamily="34" charset="0"/>
                        </a:rPr>
                        <a:t>|</a:t>
                      </a:r>
                      <a:endParaRPr lang="en-US" baseline="0" dirty="0" smtClean="0">
                        <a:latin typeface="AmrLipiHeavy" pitchFamily="2" charset="0"/>
                      </a:endParaRPr>
                    </a:p>
                    <a:p>
                      <a:endParaRPr lang="en-US" baseline="0" dirty="0" smtClean="0">
                        <a:latin typeface="AmrLipiHeavy" pitchFamily="2" charset="0"/>
                      </a:endParaRPr>
                    </a:p>
                    <a:p>
                      <a:endParaRPr lang="en-US" baseline="0" dirty="0" smtClean="0">
                        <a:latin typeface="AmrLipiHeavy" pitchFamily="2" charset="0"/>
                      </a:endParaRPr>
                    </a:p>
                    <a:p>
                      <a:r>
                        <a:rPr lang="en-US" baseline="0" dirty="0" smtClean="0">
                          <a:latin typeface="AmrLipiHeavy" pitchFamily="2" charset="0"/>
                        </a:rPr>
                        <a:t>pwxI iv`c fu`by ivAkqI dI shwieqw ikvy krogy</a:t>
                      </a:r>
                      <a:r>
                        <a:rPr lang="en-US" baseline="0" dirty="0" smtClean="0">
                          <a:latin typeface="AmrLipiHeavy" pitchFamily="2" charset="0"/>
                          <a:cs typeface="Arial" pitchFamily="34" charset="0"/>
                        </a:rPr>
                        <a:t>|</a:t>
                      </a:r>
                      <a:endParaRPr lang="en-US" dirty="0">
                        <a:latin typeface="AmrLipiHeavy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14400" y="1371600"/>
          <a:ext cx="76962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5400"/>
                <a:gridCol w="2565400"/>
                <a:gridCol w="2565400"/>
              </a:tblGrid>
              <a:tr h="49549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Heavy" pitchFamily="2" charset="0"/>
                        </a:rPr>
                        <a:t>     ividAwrQI</a:t>
                      </a:r>
                      <a:r>
                        <a:rPr lang="en-US" baseline="0" dirty="0" smtClean="0">
                          <a:latin typeface="AmrLipiHeavy" pitchFamily="2" charset="0"/>
                        </a:rPr>
                        <a:t> ikirAw</a:t>
                      </a:r>
                      <a:endParaRPr lang="en-US" dirty="0">
                        <a:latin typeface="AmrLipiHeav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Heavy" pitchFamily="2" charset="0"/>
                        </a:rPr>
                        <a:t>    shwiek-sm`grI</a:t>
                      </a:r>
                      <a:endParaRPr lang="en-US" dirty="0">
                        <a:latin typeface="AmrLipiHeav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Heavy" pitchFamily="2" charset="0"/>
                        </a:rPr>
                        <a:t>       cwk-borf</a:t>
                      </a:r>
                      <a:r>
                        <a:rPr lang="en-US" baseline="0" dirty="0" smtClean="0">
                          <a:latin typeface="AmrLipiHeavy" pitchFamily="2" charset="0"/>
                        </a:rPr>
                        <a:t> kwrj</a:t>
                      </a:r>
                      <a:endParaRPr lang="en-US" dirty="0">
                        <a:latin typeface="AmrLipiHeavy" pitchFamily="2" charset="0"/>
                      </a:endParaRPr>
                    </a:p>
                  </a:txBody>
                  <a:tcPr/>
                </a:tc>
              </a:tr>
              <a:tr h="316210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Heavy" pitchFamily="2" charset="0"/>
                        </a:rPr>
                        <a:t>ividAwrQI</a:t>
                      </a:r>
                      <a:r>
                        <a:rPr lang="en-US" baseline="0" dirty="0" smtClean="0">
                          <a:latin typeface="AmrLipiHeavy" pitchFamily="2" charset="0"/>
                        </a:rPr>
                        <a:t> iDAwn nwl suxngy</a:t>
                      </a:r>
                      <a:r>
                        <a:rPr lang="en-US" baseline="0" dirty="0" smtClean="0">
                          <a:latin typeface="AmrLipiHeavy" pitchFamily="2" charset="0"/>
                          <a:cs typeface="Arial" pitchFamily="34" charset="0"/>
                        </a:rPr>
                        <a:t>|</a:t>
                      </a:r>
                      <a:endParaRPr lang="en-US" baseline="0" dirty="0" smtClean="0">
                        <a:latin typeface="AmrLipiHeavy" pitchFamily="2" charset="0"/>
                      </a:endParaRPr>
                    </a:p>
                    <a:p>
                      <a:r>
                        <a:rPr lang="en-US" baseline="0" dirty="0" smtClean="0">
                          <a:latin typeface="AmrLipiHeavy" pitchFamily="2" charset="0"/>
                        </a:rPr>
                        <a:t>   </a:t>
                      </a:r>
                    </a:p>
                    <a:p>
                      <a:endParaRPr lang="en-US" baseline="0" dirty="0" smtClean="0">
                        <a:latin typeface="AmrLipiHeavy" pitchFamily="2" charset="0"/>
                      </a:endParaRPr>
                    </a:p>
                    <a:p>
                      <a:endParaRPr lang="en-US" baseline="0" dirty="0" smtClean="0">
                        <a:latin typeface="AmrLipiHeavy" pitchFamily="2" charset="0"/>
                      </a:endParaRPr>
                    </a:p>
                    <a:p>
                      <a:endParaRPr lang="en-US" baseline="0" dirty="0" smtClean="0">
                        <a:latin typeface="AmrLipiHeavy" pitchFamily="2" charset="0"/>
                      </a:endParaRPr>
                    </a:p>
                    <a:p>
                      <a:r>
                        <a:rPr lang="en-US" baseline="0" dirty="0" smtClean="0">
                          <a:latin typeface="AmrLipiHeavy" pitchFamily="2" charset="0"/>
                        </a:rPr>
                        <a:t>ividAwrQI au`qr dyx dI koiSS krngy</a:t>
                      </a:r>
                      <a:r>
                        <a:rPr lang="en-US" baseline="0" dirty="0" smtClean="0">
                          <a:latin typeface="AmrLipiHeavy" pitchFamily="2" charset="0"/>
                          <a:cs typeface="Arial" pitchFamily="34" charset="0"/>
                        </a:rPr>
                        <a:t>|</a:t>
                      </a:r>
                      <a:endParaRPr lang="en-US" dirty="0">
                        <a:latin typeface="AmrLipiHeav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mrLipiHeav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mrLipiHeavy" pitchFamily="2" charset="0"/>
                        </a:rPr>
                        <a:t>ibjlI dw Jtkw l`gx qy shwieqw:l`kV dI sotI qy rbV dy dsqwny dI vrqo kro</a:t>
                      </a:r>
                      <a:r>
                        <a:rPr lang="en-US" baseline="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mrLipiHeavy" pitchFamily="2" charset="0"/>
                          <a:cs typeface="Arial" pitchFamily="34" charset="0"/>
                        </a:rPr>
                        <a:t>|</a:t>
                      </a:r>
                      <a:endParaRPr lang="en-US" baseline="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mrLipiHeavy" pitchFamily="2" charset="0"/>
                      </a:endParaRPr>
                    </a:p>
                    <a:p>
                      <a:r>
                        <a:rPr lang="en-US" baseline="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mrLipiHeavy" pitchFamily="2" charset="0"/>
                        </a:rPr>
                        <a:t> </a:t>
                      </a:r>
                    </a:p>
                    <a:p>
                      <a:endParaRPr lang="en-US" baseline="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mrLipiHeavy" pitchFamily="2" charset="0"/>
                      </a:endParaRPr>
                    </a:p>
                    <a:p>
                      <a:endParaRPr lang="en-US" baseline="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mrLipiHeavy" pitchFamily="2" charset="0"/>
                      </a:endParaRPr>
                    </a:p>
                    <a:p>
                      <a:r>
                        <a:rPr lang="en-US" baseline="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mrLipiHeavy" pitchFamily="2" charset="0"/>
                        </a:rPr>
                        <a:t>ig`ly k`pVy auqwro qy grm k`piVAW iv`c lpyto</a:t>
                      </a:r>
                      <a:r>
                        <a:rPr lang="en-US" baseline="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mrLipiHeavy" pitchFamily="2" charset="0"/>
                          <a:cs typeface="Arial" pitchFamily="34" charset="0"/>
                        </a:rPr>
                        <a:t>|</a:t>
                      </a:r>
                      <a:endParaRPr lang="en-US" baseline="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mrLipiHeavy" pitchFamily="2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 descr="I:\New folder (3)\YCAYW6S3TCAZFQCQFCAIEYQ8BCAA9K6F5CAT771FOCAW69BYDCA6VXO5RCAQITL91CA7Z32IZCA376C2YCA4FXPPECAVMBEBCCAAOI2V9CAIBCDSTCATUDOAXCAM7G027CA9YYLSPCAFTJ19OCAHGWHL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1905001"/>
            <a:ext cx="2362199" cy="1676400"/>
          </a:xfrm>
          <a:prstGeom prst="rect">
            <a:avLst/>
          </a:prstGeom>
          <a:noFill/>
        </p:spPr>
      </p:pic>
      <p:pic>
        <p:nvPicPr>
          <p:cNvPr id="3075" name="Picture 3" descr="I:\New folder (3)\YCACM4MJ0CA85VANOCAEYJMG0CAVDJ6SCCABHFBUBCA2CTLBFCA5EPD0YCAG1B7GTCAKIUHS7CAD3QNX6CA25DEYCCAD3S3P0CAO8IK90CA0DYZLUCAPGBZ77CADU9ROMCAYPKWINCAF34TCACAHP0DX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3657600"/>
            <a:ext cx="2285999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1397000"/>
          <a:ext cx="7010400" cy="3934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0400"/>
              </a:tblGrid>
              <a:tr h="18923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2800" dirty="0" smtClean="0">
                          <a:latin typeface="AmrLipiHeavy" pitchFamily="2" charset="0"/>
                        </a:rPr>
                        <a:t>               AMiqm</a:t>
                      </a:r>
                      <a:r>
                        <a:rPr lang="en-US" sz="2800" baseline="0" dirty="0" smtClean="0">
                          <a:latin typeface="AmrLipiHeavy" pitchFamily="2" charset="0"/>
                        </a:rPr>
                        <a:t> duhrweI: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baseline="0" dirty="0" smtClean="0">
                          <a:latin typeface="AmrLipiHeavy" pitchFamily="2" charset="0"/>
                        </a:rPr>
                        <a:t> zKmI nUM id`qI jwx vwlI shwieqw nUM kI kihMdy hn?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baseline="0" dirty="0" smtClean="0">
                          <a:latin typeface="AmrLipiHeavy" pitchFamily="2" charset="0"/>
                        </a:rPr>
                        <a:t> s`p dy lVn qy ikhVw ielwj kIqw jwdW hY?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baseline="0" dirty="0" smtClean="0">
                          <a:latin typeface="AmrLipiHeavy" pitchFamily="2" charset="0"/>
                        </a:rPr>
                        <a:t> mu`Fly shwiek dy ikhVy gux hoxy cwhIdy hn?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baseline="0" dirty="0" smtClean="0">
                          <a:latin typeface="AmrLipiHeavy" pitchFamily="2" charset="0"/>
                        </a:rPr>
                        <a:t> krMt l`gx qy qusI mu`FlI shwieqw ikvy dyvogy?</a:t>
                      </a:r>
                      <a:r>
                        <a:rPr lang="en-US" sz="2800" baseline="0" dirty="0" smtClean="0">
                          <a:latin typeface="AmrLipiHeavy" pitchFamily="2" charset="0"/>
                        </a:rPr>
                        <a:t>               </a:t>
                      </a:r>
                      <a:endParaRPr lang="en-US" sz="2800" dirty="0">
                        <a:latin typeface="AmrLipiHeavy" pitchFamily="2" charset="0"/>
                      </a:endParaRPr>
                    </a:p>
                  </a:txBody>
                  <a:tcPr/>
                </a:tc>
              </a:tr>
              <a:tr h="1892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mrLipiHeavy" pitchFamily="2" charset="0"/>
                        </a:rPr>
                        <a:t>                                      </a:t>
                      </a:r>
                      <a:r>
                        <a:rPr lang="en-US" sz="3200" dirty="0" smtClean="0">
                          <a:latin typeface="AmrLipiHeavy" pitchFamily="2" charset="0"/>
                        </a:rPr>
                        <a:t>Gr</a:t>
                      </a:r>
                      <a:r>
                        <a:rPr lang="en-US" sz="3200" baseline="0" dirty="0" smtClean="0">
                          <a:latin typeface="AmrLipiHeavy" pitchFamily="2" charset="0"/>
                        </a:rPr>
                        <a:t> dw kMm: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3200" baseline="0" dirty="0" smtClean="0">
                          <a:latin typeface="AmrLipiHeavy" pitchFamily="2" charset="0"/>
                        </a:rPr>
                        <a:t>   </a:t>
                      </a:r>
                      <a:r>
                        <a:rPr lang="en-US" sz="2400" baseline="0" dirty="0" smtClean="0">
                          <a:latin typeface="AmrLipiHeavy" pitchFamily="2" charset="0"/>
                        </a:rPr>
                        <a:t> ividAwrQI AiDAwpk b`icAW nUM Gro mu`FlI shwieqw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2400" baseline="0" dirty="0" smtClean="0">
                          <a:latin typeface="AmrLipiHeavy" pitchFamily="2" charset="0"/>
                        </a:rPr>
                        <a:t>      bwry pVH ky Awaux leI khygI</a:t>
                      </a:r>
                      <a:r>
                        <a:rPr lang="en-US" sz="2400" baseline="0" dirty="0" smtClean="0">
                          <a:latin typeface="AmrLipiHeavy" pitchFamily="2" charset="0"/>
                          <a:cs typeface="Arial" pitchFamily="34" charset="0"/>
                        </a:rPr>
                        <a:t>|</a:t>
                      </a:r>
                      <a:endParaRPr lang="en-US" sz="2400" baseline="0" dirty="0" smtClean="0">
                        <a:latin typeface="AmrLipiHeavy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771</Words>
  <Application>Microsoft Office PowerPoint</Application>
  <PresentationFormat>On-screen Show (4:3)</PresentationFormat>
  <Paragraphs>115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*LESSON PLAN* *Subject   Physical Education* *TOPIC   First Aid*</vt:lpstr>
      <vt:lpstr>ivid:AiD:dw rol nM:104                                    jmwq:A`TvI                                                 ivSw:srIrk is`iKAw                                        imqI: au`p ivSw: mu~FlI shwieqw                                 smW:35 imMt  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skynet</dc:creator>
  <cp:lastModifiedBy>dell</cp:lastModifiedBy>
  <cp:revision>53</cp:revision>
  <dcterms:created xsi:type="dcterms:W3CDTF">2013-04-27T05:39:44Z</dcterms:created>
  <dcterms:modified xsi:type="dcterms:W3CDTF">2016-11-11T06:12:53Z</dcterms:modified>
</cp:coreProperties>
</file>